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94" r:id="rId3"/>
    <p:sldMasterId id="2147483701" r:id="rId4"/>
    <p:sldMasterId id="2147483706" r:id="rId5"/>
  </p:sldMasterIdLst>
  <p:notesMasterIdLst>
    <p:notesMasterId r:id="rId17"/>
  </p:notesMasterIdLst>
  <p:sldIdLst>
    <p:sldId id="5078" r:id="rId6"/>
    <p:sldId id="287" r:id="rId7"/>
    <p:sldId id="5049" r:id="rId8"/>
    <p:sldId id="5059" r:id="rId9"/>
    <p:sldId id="5047" r:id="rId10"/>
    <p:sldId id="5044" r:id="rId11"/>
    <p:sldId id="5079" r:id="rId12"/>
    <p:sldId id="5053" r:id="rId13"/>
    <p:sldId id="2071" r:id="rId14"/>
    <p:sldId id="5080"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5230BA-1D78-4D4D-80B3-25CFF5251508}" type="datetimeFigureOut">
              <a:rPr lang="en-IN" smtClean="0"/>
              <a:t>31-07-2024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DD111-6A3A-4E3E-917A-AD589A0F38FD}" type="slidenum">
              <a:rPr lang="en-IN" smtClean="0"/>
              <a:t>‹#›</a:t>
            </a:fld>
            <a:endParaRPr lang="en-IN"/>
          </a:p>
        </p:txBody>
      </p:sp>
    </p:spTree>
    <p:extLst>
      <p:ext uri="{BB962C8B-B14F-4D97-AF65-F5344CB8AC3E}">
        <p14:creationId xmlns:p14="http://schemas.microsoft.com/office/powerpoint/2010/main" val="3892057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FBB4A1-0A26-4061-AA12-10E4558741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26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FBB4A1-0A26-4061-AA12-10E455874107}" type="slidenum">
              <a:rPr lang="en-US" smtClean="0"/>
              <a:t>11</a:t>
            </a:fld>
            <a:endParaRPr lang="en-US"/>
          </a:p>
        </p:txBody>
      </p:sp>
    </p:spTree>
    <p:extLst>
      <p:ext uri="{BB962C8B-B14F-4D97-AF65-F5344CB8AC3E}">
        <p14:creationId xmlns:p14="http://schemas.microsoft.com/office/powerpoint/2010/main" val="355171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Master" Target="../slideMasters/slideMaster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F4751-5E64-1E3C-EDFB-1FD781FA11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EB7FC7-6B19-CD3F-1D2C-05120416AD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AB7E5A-8473-759C-86B6-26620E52F507}"/>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5" name="Footer Placeholder 4">
            <a:extLst>
              <a:ext uri="{FF2B5EF4-FFF2-40B4-BE49-F238E27FC236}">
                <a16:creationId xmlns:a16="http://schemas.microsoft.com/office/drawing/2014/main" id="{768118E2-2AD3-0A6E-4960-070B019FE3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E60035-455E-6112-1887-CACC0197F439}"/>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2093639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AB5E-4F43-B643-10BB-DFE563C6A3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C80933-9DE4-D953-8F6C-F6009E7065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9C1AF7-E700-C40A-BF46-5DC673B03F11}"/>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5" name="Footer Placeholder 4">
            <a:extLst>
              <a:ext uri="{FF2B5EF4-FFF2-40B4-BE49-F238E27FC236}">
                <a16:creationId xmlns:a16="http://schemas.microsoft.com/office/drawing/2014/main" id="{489E8799-E027-9735-E8BD-6523FEE912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A6662A-29AD-D3AB-1079-C3D00E3DCB6A}"/>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48220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C51EC-48C4-B3BB-9F88-8454231163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F5A60D-69F9-367C-DC95-016182FB2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5CAA9B-EA64-F4CC-266A-E2FA57B2230B}"/>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5" name="Footer Placeholder 4">
            <a:extLst>
              <a:ext uri="{FF2B5EF4-FFF2-40B4-BE49-F238E27FC236}">
                <a16:creationId xmlns:a16="http://schemas.microsoft.com/office/drawing/2014/main" id="{A841A5B9-BC7C-E642-A256-9A2E8899CB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C2FC31-8DED-2C30-C4D4-D40A1C1DEE4C}"/>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2136544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without Social">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523E7E3-3F4C-AF40-B00B-129C58CCD3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p:cNvSpPr>
            <a:spLocks noGrp="1"/>
          </p:cNvSpPr>
          <p:nvPr>
            <p:ph type="title" hasCustomPrompt="1"/>
          </p:nvPr>
        </p:nvSpPr>
        <p:spPr>
          <a:xfrm>
            <a:off x="1" y="1148503"/>
            <a:ext cx="12191999" cy="736935"/>
          </a:xfrm>
          <a:prstGeom prst="rect">
            <a:avLst/>
          </a:prstGeom>
        </p:spPr>
        <p:txBody>
          <a:bodyPr/>
          <a:lstStyle>
            <a:lvl1pPr algn="ctr">
              <a:defRPr sz="5333" b="0" i="0" baseline="0">
                <a:solidFill>
                  <a:schemeClr val="bg1"/>
                </a:solidFill>
                <a:latin typeface="Rockwell" charset="0"/>
                <a:ea typeface="Rockwell" charset="0"/>
                <a:cs typeface="Rockwell" charset="0"/>
              </a:defRPr>
            </a:lvl1pPr>
          </a:lstStyle>
          <a:p>
            <a:r>
              <a:rPr lang="en-US" dirty="0"/>
              <a:t>Thank You</a:t>
            </a:r>
          </a:p>
        </p:txBody>
      </p:sp>
      <p:sp>
        <p:nvSpPr>
          <p:cNvPr id="8" name="Text Placeholder 23"/>
          <p:cNvSpPr>
            <a:spLocks noGrp="1"/>
          </p:cNvSpPr>
          <p:nvPr>
            <p:ph type="body" sz="quarter" idx="10" hasCustomPrompt="1"/>
          </p:nvPr>
        </p:nvSpPr>
        <p:spPr>
          <a:xfrm>
            <a:off x="1" y="2169246"/>
            <a:ext cx="12191999" cy="754660"/>
          </a:xfrm>
          <a:prstGeom prst="rect">
            <a:avLst/>
          </a:prstGeom>
        </p:spPr>
        <p:txBody>
          <a:bodyPr/>
          <a:lstStyle>
            <a:lvl1pPr algn="ctr">
              <a:buNone/>
              <a:defRPr sz="2400" b="0" i="0">
                <a:solidFill>
                  <a:srgbClr val="FFFFFF"/>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Additional text goes here. </a:t>
            </a:r>
          </a:p>
        </p:txBody>
      </p:sp>
      <p:sp>
        <p:nvSpPr>
          <p:cNvPr id="11" name="TextBox 10"/>
          <p:cNvSpPr txBox="1"/>
          <p:nvPr/>
        </p:nvSpPr>
        <p:spPr>
          <a:xfrm>
            <a:off x="0" y="6624955"/>
            <a:ext cx="12192000" cy="215444"/>
          </a:xfrm>
          <a:prstGeom prst="rect">
            <a:avLst/>
          </a:prstGeom>
          <a:noFill/>
        </p:spPr>
        <p:txBody>
          <a:bodyPr wrap="square" rtlCol="0">
            <a:spAutoFit/>
          </a:bodyPr>
          <a:lstStyle/>
          <a:p>
            <a:pPr algn="ctr"/>
            <a:r>
              <a:rPr lang="en-US" sz="800" kern="1200" dirty="0">
                <a:solidFill>
                  <a:schemeClr val="tx1">
                    <a:lumMod val="50000"/>
                    <a:lumOff val="50000"/>
                  </a:schemeClr>
                </a:solidFill>
                <a:effectLst/>
                <a:latin typeface="Verdana" charset="0"/>
                <a:ea typeface="Verdana" charset="0"/>
                <a:cs typeface="Verdana" charset="0"/>
              </a:rPr>
              <a:t>© Integrated Decisions &amp; Systems, Inc. (IDeaS - A SAS COMPANY) – All Rights Reserved. All other trademarks are property of their respective owners.</a:t>
            </a:r>
          </a:p>
        </p:txBody>
      </p:sp>
      <p:sp>
        <p:nvSpPr>
          <p:cNvPr id="6" name="TextBox 5"/>
          <p:cNvSpPr txBox="1"/>
          <p:nvPr userDrawn="1"/>
        </p:nvSpPr>
        <p:spPr>
          <a:xfrm>
            <a:off x="0" y="3720056"/>
            <a:ext cx="12192000" cy="359009"/>
          </a:xfrm>
          <a:prstGeom prst="rect">
            <a:avLst/>
          </a:prstGeom>
          <a:noFill/>
        </p:spPr>
        <p:txBody>
          <a:bodyPr wrap="square">
            <a:spAutoFit/>
          </a:bodyPr>
          <a:lstStyle/>
          <a:p>
            <a:pPr algn="ctr">
              <a:defRPr/>
            </a:pPr>
            <a:r>
              <a:rPr lang="en-US" sz="1733" b="1" i="0" baseline="0" dirty="0">
                <a:solidFill>
                  <a:schemeClr val="bg1"/>
                </a:solidFill>
                <a:latin typeface="Verdana Regular" charset="0"/>
              </a:rPr>
              <a:t>info@ideas.com   |   </a:t>
            </a:r>
            <a:r>
              <a:rPr lang="en-US" sz="1733" b="1" i="0" baseline="0" dirty="0" err="1">
                <a:solidFill>
                  <a:schemeClr val="bg1"/>
                </a:solidFill>
                <a:latin typeface="Verdana Regular" charset="0"/>
              </a:rPr>
              <a:t>ideas.com</a:t>
            </a:r>
            <a:r>
              <a:rPr lang="en-US" sz="1733" b="1" i="0" baseline="0" dirty="0">
                <a:solidFill>
                  <a:schemeClr val="bg1"/>
                </a:solidFill>
                <a:latin typeface="Verdana Regular" charset="0"/>
              </a:rPr>
              <a:t> </a:t>
            </a:r>
          </a:p>
        </p:txBody>
      </p:sp>
      <p:pic>
        <p:nvPicPr>
          <p:cNvPr id="10" name="Picture 9">
            <a:extLst>
              <a:ext uri="{FF2B5EF4-FFF2-40B4-BE49-F238E27FC236}">
                <a16:creationId xmlns:a16="http://schemas.microsoft.com/office/drawing/2014/main" id="{3DFAA188-9DF0-D848-9409-0373A389FB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7912" y="5436945"/>
            <a:ext cx="1457048" cy="518197"/>
          </a:xfrm>
          <a:prstGeom prst="rect">
            <a:avLst/>
          </a:prstGeom>
        </p:spPr>
      </p:pic>
    </p:spTree>
    <p:extLst>
      <p:ext uri="{BB962C8B-B14F-4D97-AF65-F5344CB8AC3E}">
        <p14:creationId xmlns:p14="http://schemas.microsoft.com/office/powerpoint/2010/main" val="334520017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erior - Headline, subhead, log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A2AC6D-D21C-42AA-8F70-46A80B7222FE}"/>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7" name="Text Placeholder 7">
            <a:extLst>
              <a:ext uri="{FF2B5EF4-FFF2-40B4-BE49-F238E27FC236}">
                <a16:creationId xmlns:a16="http://schemas.microsoft.com/office/drawing/2014/main" id="{39922462-A4B5-47E2-8AAB-5BCCFE3C0C66}"/>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pic>
        <p:nvPicPr>
          <p:cNvPr id="4" name="Picture 3">
            <a:extLst>
              <a:ext uri="{FF2B5EF4-FFF2-40B4-BE49-F238E27FC236}">
                <a16:creationId xmlns:a16="http://schemas.microsoft.com/office/drawing/2014/main" id="{96AFD064-F99A-414C-BE38-09E4BE8604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4218717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erior - Headline, log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5D55AE-8933-D346-B036-6348B3FB183A}"/>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pic>
        <p:nvPicPr>
          <p:cNvPr id="3" name="Picture 2">
            <a:extLst>
              <a:ext uri="{FF2B5EF4-FFF2-40B4-BE49-F238E27FC236}">
                <a16:creationId xmlns:a16="http://schemas.microsoft.com/office/drawing/2014/main" id="{06D1BD26-AE60-AA45-9A29-803E6A9F1F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54328324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erior - Headline, subhead, bod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E5147-A2E2-4E63-A18D-991957E6B594}"/>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6" name="Text Placeholder 7">
            <a:extLst>
              <a:ext uri="{FF2B5EF4-FFF2-40B4-BE49-F238E27FC236}">
                <a16:creationId xmlns:a16="http://schemas.microsoft.com/office/drawing/2014/main" id="{8750DC25-D19D-4001-B2F7-7217D4EF2DB4}"/>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sp>
        <p:nvSpPr>
          <p:cNvPr id="7" name="Content Placeholder 5">
            <a:extLst>
              <a:ext uri="{FF2B5EF4-FFF2-40B4-BE49-F238E27FC236}">
                <a16:creationId xmlns:a16="http://schemas.microsoft.com/office/drawing/2014/main" id="{85068294-7E12-4D4B-AD6A-8CDF62244944}"/>
              </a:ext>
            </a:extLst>
          </p:cNvPr>
          <p:cNvSpPr>
            <a:spLocks noGrp="1"/>
          </p:cNvSpPr>
          <p:nvPr>
            <p:ph sz="quarter" idx="12" hasCustomPrompt="1"/>
          </p:nvPr>
        </p:nvSpPr>
        <p:spPr>
          <a:xfrm>
            <a:off x="406400" y="1409252"/>
            <a:ext cx="11352107"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tx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tx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a:p>
            <a:pPr lvl="2"/>
            <a:r>
              <a:rPr lang="en-US" dirty="0"/>
              <a:t>Third level – 16pt Verdana</a:t>
            </a:r>
          </a:p>
          <a:p>
            <a:pPr lvl="3"/>
            <a:r>
              <a:rPr lang="en-US" dirty="0"/>
              <a:t>Fourth level – 14pt Verdana</a:t>
            </a:r>
          </a:p>
          <a:p>
            <a:pPr lvl="4"/>
            <a:r>
              <a:rPr lang="en-US" dirty="0"/>
              <a:t>Fifth level – 12pt Verdana</a:t>
            </a:r>
          </a:p>
        </p:txBody>
      </p:sp>
    </p:spTree>
    <p:extLst>
      <p:ext uri="{BB962C8B-B14F-4D97-AF65-F5344CB8AC3E}">
        <p14:creationId xmlns:p14="http://schemas.microsoft.com/office/powerpoint/2010/main" val="427090685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40172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terior - Technology - Headline, logo">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BCDBD51-5F0D-8B46-86E1-C95E145A1C00}"/>
              </a:ext>
            </a:extLst>
          </p:cNvPr>
          <p:cNvGrpSpPr/>
          <p:nvPr userDrawn="1"/>
        </p:nvGrpSpPr>
        <p:grpSpPr>
          <a:xfrm>
            <a:off x="0" y="0"/>
            <a:ext cx="12192000" cy="6858000"/>
            <a:chOff x="0" y="0"/>
            <a:chExt cx="12192000" cy="6858000"/>
          </a:xfrm>
        </p:grpSpPr>
        <p:pic>
          <p:nvPicPr>
            <p:cNvPr id="8" name="Picture 7" descr="A picture containing outdoor, blue&#10;&#10;Description automatically generated">
              <a:extLst>
                <a:ext uri="{FF2B5EF4-FFF2-40B4-BE49-F238E27FC236}">
                  <a16:creationId xmlns:a16="http://schemas.microsoft.com/office/drawing/2014/main" id="{3AB80820-D0A3-AD43-8168-4AC28BB9FC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Shape&#10;&#10;Description automatically generated">
              <a:extLst>
                <a:ext uri="{FF2B5EF4-FFF2-40B4-BE49-F238E27FC236}">
                  <a16:creationId xmlns:a16="http://schemas.microsoft.com/office/drawing/2014/main" id="{0BC726F1-FA73-8A42-A352-0BF17DABFB7E}"/>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Tree>
    <p:extLst>
      <p:ext uri="{BB962C8B-B14F-4D97-AF65-F5344CB8AC3E}">
        <p14:creationId xmlns:p14="http://schemas.microsoft.com/office/powerpoint/2010/main" val="1126057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erior - Technology - Logo">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7BC8892-850D-3A4F-BA49-A9D06C921692}"/>
              </a:ext>
            </a:extLst>
          </p:cNvPr>
          <p:cNvGrpSpPr/>
          <p:nvPr userDrawn="1"/>
        </p:nvGrpSpPr>
        <p:grpSpPr>
          <a:xfrm>
            <a:off x="0" y="0"/>
            <a:ext cx="12192000" cy="6858000"/>
            <a:chOff x="0" y="0"/>
            <a:chExt cx="12192000" cy="6858000"/>
          </a:xfrm>
        </p:grpSpPr>
        <p:pic>
          <p:nvPicPr>
            <p:cNvPr id="7" name="Picture 6" descr="A picture containing outdoor, blue&#10;&#10;Description automatically generated">
              <a:extLst>
                <a:ext uri="{FF2B5EF4-FFF2-40B4-BE49-F238E27FC236}">
                  <a16:creationId xmlns:a16="http://schemas.microsoft.com/office/drawing/2014/main" id="{CB018F1E-7EE2-1543-951C-DD1C971A11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Shape&#10;&#10;Description automatically generated">
              <a:extLst>
                <a:ext uri="{FF2B5EF4-FFF2-40B4-BE49-F238E27FC236}">
                  <a16:creationId xmlns:a16="http://schemas.microsoft.com/office/drawing/2014/main" id="{33E70380-B076-4143-9BC0-DD8C491D6E5B}"/>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221172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erior - Technolog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0EFDF1-FE2E-BC4E-BE9D-5448CF771822}"/>
              </a:ext>
            </a:extLst>
          </p:cNvPr>
          <p:cNvGrpSpPr/>
          <p:nvPr userDrawn="1"/>
        </p:nvGrpSpPr>
        <p:grpSpPr>
          <a:xfrm>
            <a:off x="0" y="0"/>
            <a:ext cx="12192000" cy="6858000"/>
            <a:chOff x="0" y="0"/>
            <a:chExt cx="12192000" cy="6858000"/>
          </a:xfrm>
        </p:grpSpPr>
        <p:pic>
          <p:nvPicPr>
            <p:cNvPr id="5" name="Picture 4" descr="A picture containing outdoor, blue&#10;&#10;Description automatically generated">
              <a:extLst>
                <a:ext uri="{FF2B5EF4-FFF2-40B4-BE49-F238E27FC236}">
                  <a16:creationId xmlns:a16="http://schemas.microsoft.com/office/drawing/2014/main" id="{705C7739-B22E-884F-AE7C-F0485F092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Shape&#10;&#10;Description automatically generated">
              <a:extLst>
                <a:ext uri="{FF2B5EF4-FFF2-40B4-BE49-F238E27FC236}">
                  <a16:creationId xmlns:a16="http://schemas.microsoft.com/office/drawing/2014/main" id="{8F161978-2B92-5641-A356-8774BBAD9830}"/>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spTree>
    <p:extLst>
      <p:ext uri="{BB962C8B-B14F-4D97-AF65-F5344CB8AC3E}">
        <p14:creationId xmlns:p14="http://schemas.microsoft.com/office/powerpoint/2010/main" val="160260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B463-35E8-94CE-F7B6-400F52FD2E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19E1B3-8356-3ED1-4B40-F4A6BDEB7A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827073-7ED6-4CD7-3C5A-F99DC9EB5137}"/>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5" name="Footer Placeholder 4">
            <a:extLst>
              <a:ext uri="{FF2B5EF4-FFF2-40B4-BE49-F238E27FC236}">
                <a16:creationId xmlns:a16="http://schemas.microsoft.com/office/drawing/2014/main" id="{2A96E4DD-726A-A223-46C7-2DD34C993F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59E272-4F87-6E03-BEDF-09D4ED6320CD}"/>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2504684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p:spTree>
      <p:nvGrpSpPr>
        <p:cNvPr id="1" name=""/>
        <p:cNvGrpSpPr/>
        <p:nvPr/>
      </p:nvGrpSpPr>
      <p:grpSpPr>
        <a:xfrm>
          <a:off x="0" y="0"/>
          <a:ext cx="0" cy="0"/>
          <a:chOff x="0" y="0"/>
          <a:chExt cx="0" cy="0"/>
        </a:xfrm>
      </p:grpSpPr>
      <p:pic>
        <p:nvPicPr>
          <p:cNvPr id="5" name="Picture 4" descr="A picture containing electronics, circuit&#10;&#10;Description automatically generated">
            <a:extLst>
              <a:ext uri="{FF2B5EF4-FFF2-40B4-BE49-F238E27FC236}">
                <a16:creationId xmlns:a16="http://schemas.microsoft.com/office/drawing/2014/main" id="{ECAB6FBD-B556-9641-8ACE-A8CEB7E133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3471"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59090937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2">
    <p:spTree>
      <p:nvGrpSpPr>
        <p:cNvPr id="1" name=""/>
        <p:cNvGrpSpPr/>
        <p:nvPr/>
      </p:nvGrpSpPr>
      <p:grpSpPr>
        <a:xfrm>
          <a:off x="0" y="0"/>
          <a:ext cx="0" cy="0"/>
          <a:chOff x="0" y="0"/>
          <a:chExt cx="0" cy="0"/>
        </a:xfrm>
      </p:grpSpPr>
      <p:pic>
        <p:nvPicPr>
          <p:cNvPr id="4" name="Picture 3" descr="A picture containing city, day, night sky&#10;&#10;Description automatically generated">
            <a:extLst>
              <a:ext uri="{FF2B5EF4-FFF2-40B4-BE49-F238E27FC236}">
                <a16:creationId xmlns:a16="http://schemas.microsoft.com/office/drawing/2014/main" id="{15F2B439-AB87-A44B-AAD2-92ACF1D84C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05" y="0"/>
            <a:ext cx="12187989"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425534653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3">
    <p:spTree>
      <p:nvGrpSpPr>
        <p:cNvPr id="1" name=""/>
        <p:cNvGrpSpPr/>
        <p:nvPr/>
      </p:nvGrpSpPr>
      <p:grpSpPr>
        <a:xfrm>
          <a:off x="0" y="0"/>
          <a:ext cx="0" cy="0"/>
          <a:chOff x="0" y="0"/>
          <a:chExt cx="0" cy="0"/>
        </a:xfrm>
      </p:grpSpPr>
      <p:pic>
        <p:nvPicPr>
          <p:cNvPr id="3" name="Picture 2" descr="A picture containing sky, outdoor, light, dark&#10;&#10;Description automatically generated">
            <a:extLst>
              <a:ext uri="{FF2B5EF4-FFF2-40B4-BE49-F238E27FC236}">
                <a16:creationId xmlns:a16="http://schemas.microsoft.com/office/drawing/2014/main" id="{09ECF7F8-1D66-9642-8FF0-D40BC7865B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E2FF4FB9-B881-4A32-A189-3FDC696D0E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3" name="Rectangle 12">
            <a:extLst>
              <a:ext uri="{FF2B5EF4-FFF2-40B4-BE49-F238E27FC236}">
                <a16:creationId xmlns:a16="http://schemas.microsoft.com/office/drawing/2014/main" id="{47FA3153-7855-494B-95F9-BC8685DE3A2D}"/>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4" name="Title 1">
            <a:extLst>
              <a:ext uri="{FF2B5EF4-FFF2-40B4-BE49-F238E27FC236}">
                <a16:creationId xmlns:a16="http://schemas.microsoft.com/office/drawing/2014/main" id="{60565DE9-2E12-4E88-B7E2-0EF876D2E134}"/>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5" name="Content Placeholder 5">
            <a:extLst>
              <a:ext uri="{FF2B5EF4-FFF2-40B4-BE49-F238E27FC236}">
                <a16:creationId xmlns:a16="http://schemas.microsoft.com/office/drawing/2014/main" id="{8D25FCA6-C40D-4EBB-B672-5201556799BE}"/>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6" name="Text Placeholder 7">
            <a:extLst>
              <a:ext uri="{FF2B5EF4-FFF2-40B4-BE49-F238E27FC236}">
                <a16:creationId xmlns:a16="http://schemas.microsoft.com/office/drawing/2014/main" id="{6586DBD5-54B4-4292-B267-E95AAE82EB2C}"/>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263050915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4">
    <p:spTree>
      <p:nvGrpSpPr>
        <p:cNvPr id="1" name=""/>
        <p:cNvGrpSpPr/>
        <p:nvPr/>
      </p:nvGrpSpPr>
      <p:grpSpPr>
        <a:xfrm>
          <a:off x="0" y="0"/>
          <a:ext cx="0" cy="0"/>
          <a:chOff x="0" y="0"/>
          <a:chExt cx="0" cy="0"/>
        </a:xfrm>
      </p:grpSpPr>
      <p:pic>
        <p:nvPicPr>
          <p:cNvPr id="3" name="Picture 2" descr="A picture containing outdoor, city, laser, night sky&#10;&#10;Description automatically generated">
            <a:extLst>
              <a:ext uri="{FF2B5EF4-FFF2-40B4-BE49-F238E27FC236}">
                <a16:creationId xmlns:a16="http://schemas.microsoft.com/office/drawing/2014/main" id="{A5F333A8-A74B-FB4F-90C9-1E201FE5C8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304370156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5">
    <p:spTree>
      <p:nvGrpSpPr>
        <p:cNvPr id="1" name=""/>
        <p:cNvGrpSpPr/>
        <p:nvPr/>
      </p:nvGrpSpPr>
      <p:grpSpPr>
        <a:xfrm>
          <a:off x="0" y="0"/>
          <a:ext cx="0" cy="0"/>
          <a:chOff x="0" y="0"/>
          <a:chExt cx="0" cy="0"/>
        </a:xfrm>
      </p:grpSpPr>
      <p:pic>
        <p:nvPicPr>
          <p:cNvPr id="3" name="Picture 2" descr="A picture containing water, boat, building, several&#10;&#10;Description automatically generated">
            <a:extLst>
              <a:ext uri="{FF2B5EF4-FFF2-40B4-BE49-F238E27FC236}">
                <a16:creationId xmlns:a16="http://schemas.microsoft.com/office/drawing/2014/main" id="{375B3A82-8126-BA45-9735-39FBC6070F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15DC07A-7F5C-41DF-9A00-15E00E0F8D21}"/>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5" name="Title 1">
            <a:extLst>
              <a:ext uri="{FF2B5EF4-FFF2-40B4-BE49-F238E27FC236}">
                <a16:creationId xmlns:a16="http://schemas.microsoft.com/office/drawing/2014/main" id="{26D5824D-697A-FA4F-A31E-3EBB21B714FE}"/>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6" name="Content Placeholder 5">
            <a:extLst>
              <a:ext uri="{FF2B5EF4-FFF2-40B4-BE49-F238E27FC236}">
                <a16:creationId xmlns:a16="http://schemas.microsoft.com/office/drawing/2014/main" id="{43FA1EA1-6FAE-1E4C-883F-4917A6E0AFEB}"/>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7" name="Text Placeholder 7">
            <a:extLst>
              <a:ext uri="{FF2B5EF4-FFF2-40B4-BE49-F238E27FC236}">
                <a16:creationId xmlns:a16="http://schemas.microsoft.com/office/drawing/2014/main" id="{C8092390-69E2-BC49-BB30-76C95A5EE1FB}"/>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pic>
        <p:nvPicPr>
          <p:cNvPr id="11" name="Picture 10">
            <a:extLst>
              <a:ext uri="{FF2B5EF4-FFF2-40B4-BE49-F238E27FC236}">
                <a16:creationId xmlns:a16="http://schemas.microsoft.com/office/drawing/2014/main" id="{A8FB1CF6-A94D-4933-88C2-57FF845089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2001395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6">
    <p:spTree>
      <p:nvGrpSpPr>
        <p:cNvPr id="1" name=""/>
        <p:cNvGrpSpPr/>
        <p:nvPr/>
      </p:nvGrpSpPr>
      <p:grpSpPr>
        <a:xfrm>
          <a:off x="0" y="0"/>
          <a:ext cx="0" cy="0"/>
          <a:chOff x="0" y="0"/>
          <a:chExt cx="0" cy="0"/>
        </a:xfrm>
      </p:grpSpPr>
      <p:pic>
        <p:nvPicPr>
          <p:cNvPr id="3" name="Picture 2" descr="A picture containing outdoor object, night sky&#10;&#10;Description automatically generated">
            <a:extLst>
              <a:ext uri="{FF2B5EF4-FFF2-40B4-BE49-F238E27FC236}">
                <a16:creationId xmlns:a16="http://schemas.microsoft.com/office/drawing/2014/main" id="{16549009-9996-C648-B8AD-A06BAC329E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127245677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ar - Navy 65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4276C2-315B-674A-9C54-45CB15C4DFB6}"/>
              </a:ext>
            </a:extLst>
          </p:cNvPr>
          <p:cNvSpPr/>
          <p:nvPr userDrawn="1"/>
        </p:nvSpPr>
        <p:spPr>
          <a:xfrm>
            <a:off x="3578" y="1179099"/>
            <a:ext cx="12188422" cy="4509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81F7E3-0DD9-5840-B2CB-C3A2F7F9543D}"/>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922DF2E0-781A-4C15-9D32-230E9B9CCED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4EE92907-E614-4CC2-98F9-6C40B27EB8F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2" name="Oval 1">
            <a:extLst>
              <a:ext uri="{FF2B5EF4-FFF2-40B4-BE49-F238E27FC236}">
                <a16:creationId xmlns:a16="http://schemas.microsoft.com/office/drawing/2014/main" id="{4B49DE00-3FA1-4A05-A64D-060DBBDD82F8}"/>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F28997-F8CF-DB4E-91F9-EADD6EBC4F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295378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 Bar - IDeaS Blue 3005">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DC367E-34D5-F645-B4BA-D98F12B06788}"/>
              </a:ext>
            </a:extLst>
          </p:cNvPr>
          <p:cNvGrpSpPr/>
          <p:nvPr userDrawn="1"/>
        </p:nvGrpSpPr>
        <p:grpSpPr>
          <a:xfrm>
            <a:off x="6096000" y="1179100"/>
            <a:ext cx="6096000" cy="4499802"/>
            <a:chOff x="6096000" y="1179099"/>
            <a:chExt cx="6096000" cy="4509521"/>
          </a:xfrm>
        </p:grpSpPr>
        <p:sp>
          <p:nvSpPr>
            <p:cNvPr id="7" name="Rectangle 6">
              <a:extLst>
                <a:ext uri="{FF2B5EF4-FFF2-40B4-BE49-F238E27FC236}">
                  <a16:creationId xmlns:a16="http://schemas.microsoft.com/office/drawing/2014/main" id="{BBC26B0A-7EB4-9D47-9875-A75EDB161AC0}"/>
                </a:ext>
              </a:extLst>
            </p:cNvPr>
            <p:cNvSpPr/>
            <p:nvPr userDrawn="1"/>
          </p:nvSpPr>
          <p:spPr>
            <a:xfrm>
              <a:off x="6096000" y="1179099"/>
              <a:ext cx="6096000" cy="45095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2FB7B-629D-0D4D-A0AF-6D7EAEBE84A8}"/>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6096000" y="1179100"/>
              <a:ext cx="6092422" cy="4499802"/>
            </a:xfrm>
            <a:prstGeom prst="rect">
              <a:avLst/>
            </a:prstGeom>
          </p:spPr>
        </p:pic>
      </p:grpSp>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14" name="Rectangle 13">
            <a:extLst>
              <a:ext uri="{FF2B5EF4-FFF2-40B4-BE49-F238E27FC236}">
                <a16:creationId xmlns:a16="http://schemas.microsoft.com/office/drawing/2014/main" id="{39253F45-E80C-4EB3-BAF8-859EE87540B0}"/>
              </a:ext>
            </a:extLst>
          </p:cNvPr>
          <p:cNvSpPr/>
          <p:nvPr userDrawn="1"/>
        </p:nvSpPr>
        <p:spPr>
          <a:xfrm>
            <a:off x="0" y="1179099"/>
            <a:ext cx="6096000" cy="4499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FB60E2EF-9A27-47AB-8430-C62EE3E665A4}"/>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8" name="Oval 17">
            <a:extLst>
              <a:ext uri="{FF2B5EF4-FFF2-40B4-BE49-F238E27FC236}">
                <a16:creationId xmlns:a16="http://schemas.microsoft.com/office/drawing/2014/main" id="{644E9923-4AC6-488A-BA98-41A83EE8DC46}"/>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0352AF-A7C7-8F41-A5E9-46B4D9CCF6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7853986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or Bar - Bright Blue 30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C26B0A-7EB4-9D47-9875-A75EDB161AC0}"/>
              </a:ext>
            </a:extLst>
          </p:cNvPr>
          <p:cNvSpPr/>
          <p:nvPr userDrawn="1"/>
        </p:nvSpPr>
        <p:spPr>
          <a:xfrm>
            <a:off x="3578" y="1179099"/>
            <a:ext cx="12188422" cy="4509521"/>
          </a:xfrm>
          <a:prstGeom prst="rect">
            <a:avLst/>
          </a:prstGeom>
          <a:solidFill>
            <a:srgbClr val="1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809604-F1E7-704A-84D4-00769D4518DA}"/>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2D000054-CD1B-4648-AF37-2893CA6C8C5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39936421-B2C9-423E-947B-A25538BD2F8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3" name="Oval 12">
            <a:extLst>
              <a:ext uri="{FF2B5EF4-FFF2-40B4-BE49-F238E27FC236}">
                <a16:creationId xmlns:a16="http://schemas.microsoft.com/office/drawing/2014/main" id="{70C48B49-7E39-4F9F-9639-E5CCA19E0893}"/>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F2CEC7F-C153-AE4E-9850-0CC3E3744C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7784100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ull Math Web - IDeaS Blue 300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B92AD-7C38-B64E-910C-0750C1AFA88F}"/>
              </a:ext>
            </a:extLst>
          </p:cNvPr>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9054E0AB-7004-B84E-92DB-78AD25689D3F}"/>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B72F1384-EE95-4A49-96B2-D667653212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424379456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3F26-1089-4CE5-ECE3-5C45F3DFD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C2658E-8BD1-AA0E-166C-3BB259A702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8E789D-5C9C-797E-DD18-9A97812B4BC7}"/>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5" name="Footer Placeholder 4">
            <a:extLst>
              <a:ext uri="{FF2B5EF4-FFF2-40B4-BE49-F238E27FC236}">
                <a16:creationId xmlns:a16="http://schemas.microsoft.com/office/drawing/2014/main" id="{EDDF5D9F-AB2F-9F80-1810-593E21EB91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2F659B-4C6C-A3CD-86FD-CDDAD911C4EE}"/>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3977563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Math Web - Navy 65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B2C5C-DC90-8D48-9851-6E9509210C60}"/>
              </a:ext>
            </a:extLst>
          </p:cNvPr>
          <p:cNvSpPr/>
          <p:nvPr/>
        </p:nvSpPr>
        <p:spPr>
          <a:xfrm>
            <a:off x="0" y="0"/>
            <a:ext cx="12192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5" name="Picture 4">
            <a:extLst>
              <a:ext uri="{FF2B5EF4-FFF2-40B4-BE49-F238E27FC236}">
                <a16:creationId xmlns:a16="http://schemas.microsoft.com/office/drawing/2014/main" id="{AE72D3B0-BE1F-604D-85F0-22A257ECB825}"/>
              </a:ext>
            </a:extLst>
          </p:cNvPr>
          <p:cNvPicPr>
            <a:picLocks noChangeAspect="1"/>
          </p:cNvPicPr>
          <p:nvPr userDrawn="1"/>
        </p:nvPicPr>
        <p:blipFill rotWithShape="1">
          <a:blip r:embed="rId2" cstate="screen">
            <a:lum bright="70000" contrast="-70000"/>
            <a:alphaModFix amt="7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8" name="Picture 7">
            <a:extLst>
              <a:ext uri="{FF2B5EF4-FFF2-40B4-BE49-F238E27FC236}">
                <a16:creationId xmlns:a16="http://schemas.microsoft.com/office/drawing/2014/main" id="{88D6F665-B107-C24D-B362-4D14438AEC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24251110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ull Math Web - Bright Blue 30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4BE17B-690A-9446-B8B0-24A43BA78643}"/>
              </a:ext>
            </a:extLst>
          </p:cNvPr>
          <p:cNvSpPr/>
          <p:nvPr userDrawn="1"/>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28E9C35-FD9C-C946-8DC8-BB288AF8638B}"/>
              </a:ext>
            </a:extLst>
          </p:cNvPr>
          <p:cNvPicPr>
            <a:picLocks noChangeAspect="1"/>
          </p:cNvPicPr>
          <p:nvPr userDrawn="1"/>
        </p:nvPicPr>
        <p:blipFill rotWithShape="1">
          <a:blip r:embed="rId2" cstate="screen">
            <a:lum bright="70000" contrast="-70000"/>
            <a:alphaModFix amt="8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7317CCBC-4658-AD43-AB56-00954C6B264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55308709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terior - Technology - 3 Presenter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7777BF7-DB87-9543-90F9-9E84D6862908}"/>
              </a:ext>
            </a:extLst>
          </p:cNvPr>
          <p:cNvGrpSpPr/>
          <p:nvPr userDrawn="1"/>
        </p:nvGrpSpPr>
        <p:grpSpPr>
          <a:xfrm>
            <a:off x="0" y="0"/>
            <a:ext cx="12192000" cy="6858000"/>
            <a:chOff x="0" y="0"/>
            <a:chExt cx="12192000" cy="6858000"/>
          </a:xfrm>
        </p:grpSpPr>
        <p:pic>
          <p:nvPicPr>
            <p:cNvPr id="16" name="Picture 15" descr="A picture containing outdoor, blue&#10;&#10;Description automatically generated">
              <a:extLst>
                <a:ext uri="{FF2B5EF4-FFF2-40B4-BE49-F238E27FC236}">
                  <a16:creationId xmlns:a16="http://schemas.microsoft.com/office/drawing/2014/main" id="{C12E58C7-A04A-764E-A470-9CC990B4F6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descr="Shape&#10;&#10;Description automatically generated">
              <a:extLst>
                <a:ext uri="{FF2B5EF4-FFF2-40B4-BE49-F238E27FC236}">
                  <a16:creationId xmlns:a16="http://schemas.microsoft.com/office/drawing/2014/main" id="{215E6CD6-3D49-824E-ADAD-2B5EFA1379F2}"/>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28" name="Text Placeholder 24">
            <a:extLst>
              <a:ext uri="{FF2B5EF4-FFF2-40B4-BE49-F238E27FC236}">
                <a16:creationId xmlns:a16="http://schemas.microsoft.com/office/drawing/2014/main" id="{74007893-92CA-4A17-84ED-87A620AACFF8}"/>
              </a:ext>
            </a:extLst>
          </p:cNvPr>
          <p:cNvSpPr>
            <a:spLocks noGrp="1"/>
          </p:cNvSpPr>
          <p:nvPr>
            <p:ph type="body" sz="quarter" idx="15" hasCustomPrompt="1"/>
          </p:nvPr>
        </p:nvSpPr>
        <p:spPr>
          <a:xfrm>
            <a:off x="86417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29" name="Text Placeholder 26">
            <a:extLst>
              <a:ext uri="{FF2B5EF4-FFF2-40B4-BE49-F238E27FC236}">
                <a16:creationId xmlns:a16="http://schemas.microsoft.com/office/drawing/2014/main" id="{CA12E57C-9648-476C-883A-20D2FDD8404B}"/>
              </a:ext>
            </a:extLst>
          </p:cNvPr>
          <p:cNvSpPr>
            <a:spLocks noGrp="1"/>
          </p:cNvSpPr>
          <p:nvPr>
            <p:ph type="body" sz="quarter" idx="16" hasCustomPrompt="1"/>
          </p:nvPr>
        </p:nvSpPr>
        <p:spPr>
          <a:xfrm>
            <a:off x="862591"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0" name="Text Placeholder 24">
            <a:extLst>
              <a:ext uri="{FF2B5EF4-FFF2-40B4-BE49-F238E27FC236}">
                <a16:creationId xmlns:a16="http://schemas.microsoft.com/office/drawing/2014/main" id="{3D9CB943-C1D1-42C2-BD7D-FEE2544FBFE6}"/>
              </a:ext>
            </a:extLst>
          </p:cNvPr>
          <p:cNvSpPr>
            <a:spLocks noGrp="1"/>
          </p:cNvSpPr>
          <p:nvPr>
            <p:ph type="body" sz="quarter" idx="17" hasCustomPrompt="1"/>
          </p:nvPr>
        </p:nvSpPr>
        <p:spPr>
          <a:xfrm>
            <a:off x="4454374"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1" name="Text Placeholder 26">
            <a:extLst>
              <a:ext uri="{FF2B5EF4-FFF2-40B4-BE49-F238E27FC236}">
                <a16:creationId xmlns:a16="http://schemas.microsoft.com/office/drawing/2014/main" id="{2C44BCC3-CA4E-4177-9184-E010A30F3C1C}"/>
              </a:ext>
            </a:extLst>
          </p:cNvPr>
          <p:cNvSpPr>
            <a:spLocks noGrp="1"/>
          </p:cNvSpPr>
          <p:nvPr>
            <p:ph type="body" sz="quarter" idx="18" hasCustomPrompt="1"/>
          </p:nvPr>
        </p:nvSpPr>
        <p:spPr>
          <a:xfrm>
            <a:off x="4454374"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3" name="Text Placeholder 24">
            <a:extLst>
              <a:ext uri="{FF2B5EF4-FFF2-40B4-BE49-F238E27FC236}">
                <a16:creationId xmlns:a16="http://schemas.microsoft.com/office/drawing/2014/main" id="{1AB51166-5CB1-4366-B89A-AD9788D507E5}"/>
              </a:ext>
            </a:extLst>
          </p:cNvPr>
          <p:cNvSpPr>
            <a:spLocks noGrp="1"/>
          </p:cNvSpPr>
          <p:nvPr>
            <p:ph type="body" sz="quarter" idx="20" hasCustomPrompt="1"/>
          </p:nvPr>
        </p:nvSpPr>
        <p:spPr>
          <a:xfrm>
            <a:off x="804456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4" name="Text Placeholder 26">
            <a:extLst>
              <a:ext uri="{FF2B5EF4-FFF2-40B4-BE49-F238E27FC236}">
                <a16:creationId xmlns:a16="http://schemas.microsoft.com/office/drawing/2014/main" id="{F719FB00-6FF9-4375-8682-B34FEE075632}"/>
              </a:ext>
            </a:extLst>
          </p:cNvPr>
          <p:cNvSpPr>
            <a:spLocks noGrp="1"/>
          </p:cNvSpPr>
          <p:nvPr>
            <p:ph type="body" sz="quarter" idx="21" hasCustomPrompt="1"/>
          </p:nvPr>
        </p:nvSpPr>
        <p:spPr>
          <a:xfrm>
            <a:off x="8044569"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8" name="Picture Placeholder 8">
            <a:extLst>
              <a:ext uri="{FF2B5EF4-FFF2-40B4-BE49-F238E27FC236}">
                <a16:creationId xmlns:a16="http://schemas.microsoft.com/office/drawing/2014/main" id="{DC5E04CB-681C-4421-9901-1303DC28C783}"/>
              </a:ext>
            </a:extLst>
          </p:cNvPr>
          <p:cNvSpPr>
            <a:spLocks noGrp="1"/>
          </p:cNvSpPr>
          <p:nvPr>
            <p:ph type="pic" sz="quarter" idx="22"/>
          </p:nvPr>
        </p:nvSpPr>
        <p:spPr>
          <a:xfrm>
            <a:off x="1256368"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39" name="Picture Placeholder 8">
            <a:extLst>
              <a:ext uri="{FF2B5EF4-FFF2-40B4-BE49-F238E27FC236}">
                <a16:creationId xmlns:a16="http://schemas.microsoft.com/office/drawing/2014/main" id="{0400650F-2CDE-44D2-A142-19AEF316616A}"/>
              </a:ext>
            </a:extLst>
          </p:cNvPr>
          <p:cNvSpPr>
            <a:spLocks noGrp="1"/>
          </p:cNvSpPr>
          <p:nvPr>
            <p:ph type="pic" sz="quarter" idx="23"/>
          </p:nvPr>
        </p:nvSpPr>
        <p:spPr>
          <a:xfrm>
            <a:off x="4777429"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40" name="Picture Placeholder 8">
            <a:extLst>
              <a:ext uri="{FF2B5EF4-FFF2-40B4-BE49-F238E27FC236}">
                <a16:creationId xmlns:a16="http://schemas.microsoft.com/office/drawing/2014/main" id="{727B106E-5FF5-43A9-9CC1-F68B0A9B8E13}"/>
              </a:ext>
            </a:extLst>
          </p:cNvPr>
          <p:cNvSpPr>
            <a:spLocks noGrp="1"/>
          </p:cNvSpPr>
          <p:nvPr>
            <p:ph type="pic" sz="quarter" idx="24"/>
          </p:nvPr>
        </p:nvSpPr>
        <p:spPr>
          <a:xfrm>
            <a:off x="8389282"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6956426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vent Presenter">
    <p:spTree>
      <p:nvGrpSpPr>
        <p:cNvPr id="1" name=""/>
        <p:cNvGrpSpPr/>
        <p:nvPr/>
      </p:nvGrpSpPr>
      <p:grpSpPr>
        <a:xfrm>
          <a:off x="0" y="0"/>
          <a:ext cx="0" cy="0"/>
          <a:chOff x="0" y="0"/>
          <a:chExt cx="0" cy="0"/>
        </a:xfrm>
      </p:grpSpPr>
      <p:pic>
        <p:nvPicPr>
          <p:cNvPr id="28" name="Picture 27" descr="A picture containing outdoor, blue&#10;&#10;Description automatically generated">
            <a:extLst>
              <a:ext uri="{FF2B5EF4-FFF2-40B4-BE49-F238E27FC236}">
                <a16:creationId xmlns:a16="http://schemas.microsoft.com/office/drawing/2014/main" id="{18183867-A479-9543-B21B-315730DF18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8086"/>
          <a:stretch/>
        </p:blipFill>
        <p:spPr>
          <a:xfrm>
            <a:off x="0" y="0"/>
            <a:ext cx="3891065" cy="6858000"/>
          </a:xfrm>
          <a:prstGeom prst="rect">
            <a:avLst/>
          </a:prstGeom>
        </p:spPr>
      </p:pic>
      <p:pic>
        <p:nvPicPr>
          <p:cNvPr id="29" name="Picture 28" descr="Shape&#10;&#10;Description automatically generated">
            <a:extLst>
              <a:ext uri="{FF2B5EF4-FFF2-40B4-BE49-F238E27FC236}">
                <a16:creationId xmlns:a16="http://schemas.microsoft.com/office/drawing/2014/main" id="{4107C926-4242-C24C-B90B-53B5D9AE398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68086"/>
          <a:stretch/>
        </p:blipFill>
        <p:spPr>
          <a:xfrm>
            <a:off x="0" y="0"/>
            <a:ext cx="3891065" cy="6858000"/>
          </a:xfrm>
          <a:prstGeom prst="rect">
            <a:avLst/>
          </a:prstGeom>
        </p:spPr>
      </p:pic>
      <p:grpSp>
        <p:nvGrpSpPr>
          <p:cNvPr id="21" name="Group 20">
            <a:extLst>
              <a:ext uri="{FF2B5EF4-FFF2-40B4-BE49-F238E27FC236}">
                <a16:creationId xmlns:a16="http://schemas.microsoft.com/office/drawing/2014/main" id="{8E6FA265-C2C1-4F1D-956B-BF968C77C6E4}"/>
              </a:ext>
            </a:extLst>
          </p:cNvPr>
          <p:cNvGrpSpPr/>
          <p:nvPr userDrawn="1"/>
        </p:nvGrpSpPr>
        <p:grpSpPr>
          <a:xfrm>
            <a:off x="4396387" y="1604742"/>
            <a:ext cx="7314110" cy="1784137"/>
            <a:chOff x="6246629" y="802758"/>
            <a:chExt cx="5422605"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1" y="802758"/>
              <a:ext cx="5310963"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userDrawn="1">
            <p:ph type="title" hasCustomPrompt="1"/>
          </p:nvPr>
        </p:nvSpPr>
        <p:spPr>
          <a:xfrm>
            <a:off x="4752718" y="1832451"/>
            <a:ext cx="6759034" cy="736935"/>
          </a:xfrm>
          <a:prstGeom prst="rect">
            <a:avLst/>
          </a:prstGeom>
        </p:spPr>
        <p:txBody>
          <a:bodyPr/>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userDrawn="1">
            <p:ph type="body" sz="quarter" idx="10" hasCustomPrompt="1"/>
          </p:nvPr>
        </p:nvSpPr>
        <p:spPr>
          <a:xfrm>
            <a:off x="4752718" y="2634193"/>
            <a:ext cx="6759040"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Location</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userDrawn="1">
            <p:ph type="pic" sz="quarter" idx="11"/>
          </p:nvPr>
        </p:nvSpPr>
        <p:spPr>
          <a:xfrm>
            <a:off x="481497" y="1827614"/>
            <a:ext cx="2799320" cy="2996879"/>
          </a:xfrm>
          <a:prstGeom prst="rect">
            <a:avLst/>
          </a:prstGeom>
          <a:solidFill>
            <a:schemeClr val="bg1">
              <a:lumMod val="95000"/>
            </a:schemeClr>
          </a:solidFill>
        </p:spPr>
        <p:txBody>
          <a:bodyPr/>
          <a:lstStyle>
            <a:lvl1pPr marL="0" indent="0">
              <a:buNone/>
              <a:defRPr/>
            </a:lvl1pPr>
          </a:lstStyle>
          <a:p>
            <a:endParaRPr lang="en-US" dirty="0"/>
          </a:p>
        </p:txBody>
      </p:sp>
      <p:sp>
        <p:nvSpPr>
          <p:cNvPr id="14" name="Text Placeholder 23">
            <a:extLst>
              <a:ext uri="{FF2B5EF4-FFF2-40B4-BE49-F238E27FC236}">
                <a16:creationId xmlns:a16="http://schemas.microsoft.com/office/drawing/2014/main" id="{7121EEB3-7F61-774D-865E-47A207CF74A6}"/>
              </a:ext>
            </a:extLst>
          </p:cNvPr>
          <p:cNvSpPr>
            <a:spLocks noGrp="1"/>
          </p:cNvSpPr>
          <p:nvPr userDrawn="1">
            <p:ph type="body" sz="quarter" idx="12" hasCustomPrompt="1"/>
          </p:nvPr>
        </p:nvSpPr>
        <p:spPr>
          <a:xfrm>
            <a:off x="5214561" y="3544656"/>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Email</a:t>
            </a:r>
          </a:p>
        </p:txBody>
      </p:sp>
      <p:pic>
        <p:nvPicPr>
          <p:cNvPr id="15" name="Graphic 14">
            <a:extLst>
              <a:ext uri="{FF2B5EF4-FFF2-40B4-BE49-F238E27FC236}">
                <a16:creationId xmlns:a16="http://schemas.microsoft.com/office/drawing/2014/main" id="{F923D7D9-EDED-6F41-AD84-D19ACD0469B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52718" y="3598837"/>
            <a:ext cx="391133" cy="293350"/>
          </a:xfrm>
          <a:prstGeom prst="rect">
            <a:avLst/>
          </a:prstGeom>
        </p:spPr>
      </p:pic>
      <p:sp>
        <p:nvSpPr>
          <p:cNvPr id="16" name="Text Placeholder 23">
            <a:extLst>
              <a:ext uri="{FF2B5EF4-FFF2-40B4-BE49-F238E27FC236}">
                <a16:creationId xmlns:a16="http://schemas.microsoft.com/office/drawing/2014/main" id="{CAE59A55-AD60-584C-8B93-C0912D0C6F81}"/>
              </a:ext>
            </a:extLst>
          </p:cNvPr>
          <p:cNvSpPr>
            <a:spLocks noGrp="1"/>
          </p:cNvSpPr>
          <p:nvPr userDrawn="1">
            <p:ph type="body" sz="quarter" idx="13" hasCustomPrompt="1"/>
          </p:nvPr>
        </p:nvSpPr>
        <p:spPr>
          <a:xfrm>
            <a:off x="5214561" y="4019491"/>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Phone</a:t>
            </a:r>
          </a:p>
        </p:txBody>
      </p:sp>
      <p:pic>
        <p:nvPicPr>
          <p:cNvPr id="17" name="Graphic 16">
            <a:extLst>
              <a:ext uri="{FF2B5EF4-FFF2-40B4-BE49-F238E27FC236}">
                <a16:creationId xmlns:a16="http://schemas.microsoft.com/office/drawing/2014/main" id="{DC6728A6-1DC5-3D4D-B77C-1A87AD88A503}"/>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53245" y="3982323"/>
            <a:ext cx="390078" cy="390078"/>
          </a:xfrm>
          <a:prstGeom prst="rect">
            <a:avLst/>
          </a:prstGeom>
        </p:spPr>
      </p:pic>
      <p:sp>
        <p:nvSpPr>
          <p:cNvPr id="18" name="Text Placeholder 23">
            <a:extLst>
              <a:ext uri="{FF2B5EF4-FFF2-40B4-BE49-F238E27FC236}">
                <a16:creationId xmlns:a16="http://schemas.microsoft.com/office/drawing/2014/main" id="{AF2A55BC-431B-294C-B256-E282BA749020}"/>
              </a:ext>
            </a:extLst>
          </p:cNvPr>
          <p:cNvSpPr>
            <a:spLocks noGrp="1"/>
          </p:cNvSpPr>
          <p:nvPr userDrawn="1">
            <p:ph type="body" sz="quarter" idx="14" hasCustomPrompt="1"/>
          </p:nvPr>
        </p:nvSpPr>
        <p:spPr>
          <a:xfrm>
            <a:off x="5214561" y="4515039"/>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4753245" y="4483052"/>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396542285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ent Presente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5894B66-5748-A446-B5E8-3ADD807BEE5C}"/>
              </a:ext>
            </a:extLst>
          </p:cNvPr>
          <p:cNvGrpSpPr/>
          <p:nvPr userDrawn="1"/>
        </p:nvGrpSpPr>
        <p:grpSpPr>
          <a:xfrm>
            <a:off x="0" y="0"/>
            <a:ext cx="6004976" cy="6858000"/>
            <a:chOff x="0" y="0"/>
            <a:chExt cx="6004976" cy="6858000"/>
          </a:xfrm>
        </p:grpSpPr>
        <p:pic>
          <p:nvPicPr>
            <p:cNvPr id="15" name="Picture 14" descr="A picture containing outdoor, blue&#10;&#10;Description automatically generated">
              <a:extLst>
                <a:ext uri="{FF2B5EF4-FFF2-40B4-BE49-F238E27FC236}">
                  <a16:creationId xmlns:a16="http://schemas.microsoft.com/office/drawing/2014/main" id="{450C2229-F443-374A-A111-CA0AF6251A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6" name="Picture 15" descr="Shape&#10;&#10;Description automatically generated">
              <a:extLst>
                <a:ext uri="{FF2B5EF4-FFF2-40B4-BE49-F238E27FC236}">
                  <a16:creationId xmlns:a16="http://schemas.microsoft.com/office/drawing/2014/main" id="{141FE0C7-B2A2-EC4E-A173-D512057E3C2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grpSp>
        <p:nvGrpSpPr>
          <p:cNvPr id="21" name="Group 20">
            <a:extLst>
              <a:ext uri="{FF2B5EF4-FFF2-40B4-BE49-F238E27FC236}">
                <a16:creationId xmlns:a16="http://schemas.microsoft.com/office/drawing/2014/main" id="{8E6FA265-C2C1-4F1D-956B-BF968C77C6E4}"/>
              </a:ext>
            </a:extLst>
          </p:cNvPr>
          <p:cNvGrpSpPr/>
          <p:nvPr userDrawn="1"/>
        </p:nvGrpSpPr>
        <p:grpSpPr>
          <a:xfrm>
            <a:off x="6374372" y="1002669"/>
            <a:ext cx="5191882" cy="4319765"/>
            <a:chOff x="6246629" y="802758"/>
            <a:chExt cx="3849207"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p:ph type="title" hasCustomPrompt="1"/>
          </p:nvPr>
        </p:nvSpPr>
        <p:spPr>
          <a:xfrm>
            <a:off x="6730702" y="1398850"/>
            <a:ext cx="4466156" cy="1527819"/>
          </a:xfrm>
          <a:prstGeom prst="rect">
            <a:avLst/>
          </a:prstGeom>
        </p:spPr>
        <p:txBody>
          <a:bodyPr anchor="b"/>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p:ph type="body" sz="quarter" idx="10" hasCustomPrompt="1"/>
          </p:nvPr>
        </p:nvSpPr>
        <p:spPr>
          <a:xfrm>
            <a:off x="6730702" y="3018431"/>
            <a:ext cx="4466156"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Title</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p:ph type="pic" sz="quarter" idx="11"/>
          </p:nvPr>
        </p:nvSpPr>
        <p:spPr>
          <a:xfrm>
            <a:off x="989120" y="1002670"/>
            <a:ext cx="4034999" cy="4319765"/>
          </a:xfrm>
          <a:prstGeom prst="rect">
            <a:avLst/>
          </a:prstGeom>
          <a:solidFill>
            <a:schemeClr val="bg1">
              <a:lumMod val="95000"/>
            </a:schemeClr>
          </a:solidFill>
        </p:spPr>
        <p:txBody>
          <a:bodyPr/>
          <a:lstStyle>
            <a:lvl1pPr marL="0" indent="0">
              <a:buNone/>
              <a:defRPr/>
            </a:lvl1pPr>
          </a:lstStyle>
          <a:p>
            <a:endParaRPr lang="en-US" dirty="0"/>
          </a:p>
        </p:txBody>
      </p:sp>
      <p:sp>
        <p:nvSpPr>
          <p:cNvPr id="18" name="Text Placeholder 23">
            <a:extLst>
              <a:ext uri="{FF2B5EF4-FFF2-40B4-BE49-F238E27FC236}">
                <a16:creationId xmlns:a16="http://schemas.microsoft.com/office/drawing/2014/main" id="{AF2A55BC-431B-294C-B256-E282BA749020}"/>
              </a:ext>
            </a:extLst>
          </p:cNvPr>
          <p:cNvSpPr>
            <a:spLocks noGrp="1"/>
          </p:cNvSpPr>
          <p:nvPr>
            <p:ph type="body" sz="quarter" idx="14" hasCustomPrompt="1"/>
          </p:nvPr>
        </p:nvSpPr>
        <p:spPr>
          <a:xfrm>
            <a:off x="7192545" y="3818270"/>
            <a:ext cx="4004313"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6731229" y="3786283"/>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2753076646"/>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blue bar, headline, subhead, math web">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D16E0A-44DA-4975-9580-552C31FC8CE0}"/>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
            <a:ext cx="12192000" cy="6857999"/>
          </a:xfrm>
          <a:prstGeom prst="rect">
            <a:avLst/>
          </a:prstGeom>
          <a:solidFill>
            <a:schemeClr val="accent6">
              <a:lumMod val="50000"/>
            </a:schemeClr>
          </a:solidFill>
        </p:spPr>
      </p:pic>
      <p:sp>
        <p:nvSpPr>
          <p:cNvPr id="5" name="Rectangle 4">
            <a:extLst>
              <a:ext uri="{FF2B5EF4-FFF2-40B4-BE49-F238E27FC236}">
                <a16:creationId xmlns:a16="http://schemas.microsoft.com/office/drawing/2014/main" id="{A379D8B1-A272-8F4B-BC80-54F6048ECCE8}"/>
              </a:ext>
            </a:extLst>
          </p:cNvPr>
          <p:cNvSpPr/>
          <p:nvPr userDrawn="1"/>
        </p:nvSpPr>
        <p:spPr>
          <a:xfrm>
            <a:off x="-1" y="1294540"/>
            <a:ext cx="12192000" cy="413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9E70E9F-59AF-494D-A529-B120D0D4F084}"/>
              </a:ext>
            </a:extLst>
          </p:cNvPr>
          <p:cNvCxnSpPr>
            <a:cxnSpLocks/>
          </p:cNvCxnSpPr>
          <p:nvPr userDrawn="1"/>
        </p:nvCxnSpPr>
        <p:spPr>
          <a:xfrm>
            <a:off x="744279" y="1637736"/>
            <a:ext cx="0" cy="3464224"/>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Text Placeholder 27">
            <a:extLst>
              <a:ext uri="{FF2B5EF4-FFF2-40B4-BE49-F238E27FC236}">
                <a16:creationId xmlns:a16="http://schemas.microsoft.com/office/drawing/2014/main" id="{2E6A13BB-F719-3F43-9433-8DA1723ED25F}"/>
              </a:ext>
            </a:extLst>
          </p:cNvPr>
          <p:cNvSpPr>
            <a:spLocks noGrp="1"/>
          </p:cNvSpPr>
          <p:nvPr>
            <p:ph type="body" sz="quarter" idx="10" hasCustomPrompt="1"/>
          </p:nvPr>
        </p:nvSpPr>
        <p:spPr>
          <a:xfrm>
            <a:off x="949325" y="1637145"/>
            <a:ext cx="10730055" cy="628650"/>
          </a:xfrm>
          <a:prstGeom prst="rect">
            <a:avLst/>
          </a:prstGeom>
        </p:spPr>
        <p:txBody>
          <a:bodyPr/>
          <a:lstStyle>
            <a:lvl1pPr marL="0" indent="0" algn="l" defTabSz="914400" rtl="0" eaLnBrk="1" latinLnBrk="0" hangingPunct="1">
              <a:lnSpc>
                <a:spcPct val="90000"/>
              </a:lnSpc>
              <a:spcBef>
                <a:spcPct val="0"/>
              </a:spcBef>
              <a:buNone/>
              <a:defRPr lang="en-US" sz="3200" b="0" i="0" kern="1200" baseline="0" dirty="0" smtClean="0">
                <a:solidFill>
                  <a:schemeClr val="tx2"/>
                </a:solidFill>
                <a:latin typeface="Rockwell" charset="0"/>
                <a:ea typeface="Rockwell" charset="0"/>
                <a:cs typeface="Rockwell"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Headline – 32pt Rockwell</a:t>
            </a:r>
          </a:p>
        </p:txBody>
      </p:sp>
      <p:sp>
        <p:nvSpPr>
          <p:cNvPr id="10" name="Text Placeholder 27">
            <a:extLst>
              <a:ext uri="{FF2B5EF4-FFF2-40B4-BE49-F238E27FC236}">
                <a16:creationId xmlns:a16="http://schemas.microsoft.com/office/drawing/2014/main" id="{21E69729-B86C-DF46-9CC4-C1110E3DE8B2}"/>
              </a:ext>
            </a:extLst>
          </p:cNvPr>
          <p:cNvSpPr>
            <a:spLocks noGrp="1"/>
          </p:cNvSpPr>
          <p:nvPr>
            <p:ph type="body" sz="quarter" idx="11" hasCustomPrompt="1"/>
          </p:nvPr>
        </p:nvSpPr>
        <p:spPr>
          <a:xfrm>
            <a:off x="949325" y="2294074"/>
            <a:ext cx="10730052" cy="2807885"/>
          </a:xfrm>
          <a:prstGeom prst="rect">
            <a:avLst/>
          </a:prstGeom>
        </p:spPr>
        <p:txBody>
          <a:bodyPr/>
          <a:lstStyle>
            <a:lvl1pPr marL="0" indent="0" algn="l" defTabSz="914400" rtl="0" eaLnBrk="1" latinLnBrk="0" hangingPunct="1">
              <a:lnSpc>
                <a:spcPct val="90000"/>
              </a:lnSpc>
              <a:spcBef>
                <a:spcPts val="1000"/>
              </a:spcBef>
              <a:buClr>
                <a:srgbClr val="0083BE"/>
              </a:buClr>
              <a:buFontTx/>
              <a:buNone/>
              <a:defRPr lang="en-US" sz="2000" b="0" i="0" kern="1200" baseline="0" dirty="0" smtClean="0">
                <a:solidFill>
                  <a:schemeClr val="tx2"/>
                </a:solidFill>
                <a:latin typeface="Verdana" charset="0"/>
                <a:ea typeface="+mn-ea"/>
                <a:cs typeface="Verdana Regular"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r>
              <a:rPr lang="en-US" dirty="0"/>
              <a:t>Subtitle if needed – 20pt Verdana</a:t>
            </a:r>
          </a:p>
        </p:txBody>
      </p:sp>
      <p:pic>
        <p:nvPicPr>
          <p:cNvPr id="11" name="Picture 10">
            <a:extLst>
              <a:ext uri="{FF2B5EF4-FFF2-40B4-BE49-F238E27FC236}">
                <a16:creationId xmlns:a16="http://schemas.microsoft.com/office/drawing/2014/main" id="{26E29B3B-C00D-4F48-A07C-4D70BC4F04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289470150"/>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overlay, key point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06F8DF-C5A9-4535-B309-F201E1D69E2F}"/>
              </a:ext>
            </a:extLst>
          </p:cNvPr>
          <p:cNvGrpSpPr/>
          <p:nvPr userDrawn="1"/>
        </p:nvGrpSpPr>
        <p:grpSpPr>
          <a:xfrm>
            <a:off x="6409268" y="1002669"/>
            <a:ext cx="5156987" cy="4319765"/>
            <a:chOff x="6272500" y="802758"/>
            <a:chExt cx="3823336" cy="877186"/>
          </a:xfrm>
        </p:grpSpPr>
        <p:sp>
          <p:nvSpPr>
            <p:cNvPr id="11" name="Rectangle 10">
              <a:extLst>
                <a:ext uri="{FF2B5EF4-FFF2-40B4-BE49-F238E27FC236}">
                  <a16:creationId xmlns:a16="http://schemas.microsoft.com/office/drawing/2014/main" id="{529E6B8C-638F-4848-A57B-339BF21C3B79}"/>
                </a:ext>
              </a:extLst>
            </p:cNvPr>
            <p:cNvSpPr/>
            <p:nvPr/>
          </p:nvSpPr>
          <p:spPr>
            <a:xfrm>
              <a:off x="6272500" y="802758"/>
              <a:ext cx="85771"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F757EF0-264D-4FA6-8809-4EB8F6F83339}"/>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sp>
        <p:nvSpPr>
          <p:cNvPr id="12" name="Picture Placeholder 2">
            <a:extLst>
              <a:ext uri="{FF2B5EF4-FFF2-40B4-BE49-F238E27FC236}">
                <a16:creationId xmlns:a16="http://schemas.microsoft.com/office/drawing/2014/main" id="{1E93CF0C-3D62-4CCB-8106-407E58234B4A}"/>
              </a:ext>
            </a:extLst>
          </p:cNvPr>
          <p:cNvSpPr>
            <a:spLocks noGrp="1"/>
          </p:cNvSpPr>
          <p:nvPr>
            <p:ph type="pic" sz="quarter" idx="10"/>
          </p:nvPr>
        </p:nvSpPr>
        <p:spPr>
          <a:xfrm>
            <a:off x="0" y="0"/>
            <a:ext cx="6010369" cy="6858000"/>
          </a:xfrm>
          <a:prstGeom prst="rect">
            <a:avLst/>
          </a:prstGeom>
          <a:solidFill>
            <a:schemeClr val="bg2"/>
          </a:solidFill>
        </p:spPr>
        <p:txBody>
          <a:bodyPr anchor="ctr"/>
          <a:lstStyle>
            <a:lvl1pPr marL="0" indent="0" algn="ctr">
              <a:buNone/>
              <a:defRPr sz="1400"/>
            </a:lvl1pPr>
          </a:lstStyle>
          <a:p>
            <a:endParaRPr lang="en-US" dirty="0"/>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712430" y="1200391"/>
            <a:ext cx="4672153" cy="3989283"/>
          </a:xfrm>
          <a:prstGeom prst="rect">
            <a:avLst/>
          </a:prstGeom>
        </p:spPr>
        <p:txBody>
          <a:bodyPr anchor="ctr" anchorCtr="0"/>
          <a:lstStyle>
            <a:lvl1pPr marL="228600" indent="-228600">
              <a:defRPr lang="en-US" sz="2400" kern="1200" dirty="0">
                <a:solidFill>
                  <a:schemeClr val="tx1"/>
                </a:solidFill>
                <a:latin typeface="+mn-lt"/>
                <a:ea typeface="+mn-ea"/>
                <a:cs typeface="+mn-cs"/>
              </a:defRPr>
            </a:lvl1pPr>
          </a:lstStyle>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1</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2</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3</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4</a:t>
            </a:r>
          </a:p>
        </p:txBody>
      </p:sp>
    </p:spTree>
    <p:extLst>
      <p:ext uri="{BB962C8B-B14F-4D97-AF65-F5344CB8AC3E}">
        <p14:creationId xmlns:p14="http://schemas.microsoft.com/office/powerpoint/2010/main" val="14331681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overlay, key point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DFFB7A-2E94-5749-98FF-190EE4CA5032}"/>
              </a:ext>
            </a:extLst>
          </p:cNvPr>
          <p:cNvGrpSpPr/>
          <p:nvPr userDrawn="1"/>
        </p:nvGrpSpPr>
        <p:grpSpPr>
          <a:xfrm>
            <a:off x="0" y="0"/>
            <a:ext cx="6004976" cy="6858000"/>
            <a:chOff x="0" y="0"/>
            <a:chExt cx="6004976" cy="6858000"/>
          </a:xfrm>
        </p:grpSpPr>
        <p:pic>
          <p:nvPicPr>
            <p:cNvPr id="9" name="Picture 8" descr="A picture containing outdoor, blue&#10;&#10;Description automatically generated">
              <a:extLst>
                <a:ext uri="{FF2B5EF4-FFF2-40B4-BE49-F238E27FC236}">
                  <a16:creationId xmlns:a16="http://schemas.microsoft.com/office/drawing/2014/main" id="{68D9B665-7763-C748-8049-D30E8AD9B7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1" name="Picture 10" descr="Shape&#10;&#10;Description automatically generated">
              <a:extLst>
                <a:ext uri="{FF2B5EF4-FFF2-40B4-BE49-F238E27FC236}">
                  <a16:creationId xmlns:a16="http://schemas.microsoft.com/office/drawing/2014/main" id="{3DA162E7-B0ED-E64B-9374-1B280944C24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sp>
        <p:nvSpPr>
          <p:cNvPr id="10" name="Rectangle 9">
            <a:extLst>
              <a:ext uri="{FF2B5EF4-FFF2-40B4-BE49-F238E27FC236}">
                <a16:creationId xmlns:a16="http://schemas.microsoft.com/office/drawing/2014/main" id="{E6276315-C579-411A-89CB-4A8E8CA2D3FA}"/>
              </a:ext>
            </a:extLst>
          </p:cNvPr>
          <p:cNvSpPr/>
          <p:nvPr userDrawn="1"/>
        </p:nvSpPr>
        <p:spPr>
          <a:xfrm>
            <a:off x="1" y="1295064"/>
            <a:ext cx="6004976" cy="4322519"/>
          </a:xfrm>
          <a:prstGeom prst="rect">
            <a:avLst/>
          </a:prstGeom>
          <a:solidFill>
            <a:schemeClr val="tx2">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658813" y="1828800"/>
            <a:ext cx="4827587" cy="3051544"/>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2156900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lf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0" y="0"/>
            <a:ext cx="5466303"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FF656C5A-5BB6-5346-8C5D-C2BAFE0C54F2}"/>
              </a:ext>
            </a:extLst>
          </p:cNvPr>
          <p:cNvSpPr/>
          <p:nvPr userDrawn="1"/>
        </p:nvSpPr>
        <p:spPr>
          <a:xfrm>
            <a:off x="5466304"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00766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arter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1" y="0"/>
            <a:ext cx="2565400"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2921000" y="1557673"/>
            <a:ext cx="8821784"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D164449A-620A-924C-8BC4-CB54F3BB9CEA}"/>
              </a:ext>
            </a:extLst>
          </p:cNvPr>
          <p:cNvSpPr/>
          <p:nvPr userDrawn="1"/>
        </p:nvSpPr>
        <p:spPr>
          <a:xfrm>
            <a:off x="2565401"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80052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6508-19BD-5F52-56CF-3E3BFE400B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6338BF-B4A8-CD39-2077-999C55B9FC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0DD43F-4583-9EAD-61BC-9EEF860FDF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853CA4-39D8-5499-8CEE-ED89DDF2E85D}"/>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6" name="Footer Placeholder 5">
            <a:extLst>
              <a:ext uri="{FF2B5EF4-FFF2-40B4-BE49-F238E27FC236}">
                <a16:creationId xmlns:a16="http://schemas.microsoft.com/office/drawing/2014/main" id="{C5120FB7-55B9-90EB-4F68-5F2ABA7F65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2FB47C-FA49-2BF1-AF37-37A6F3D39B3C}"/>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14816612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cxnSp>
        <p:nvCxnSpPr>
          <p:cNvPr id="9" name="Straight Connector 8">
            <a:extLst>
              <a:ext uri="{FF2B5EF4-FFF2-40B4-BE49-F238E27FC236}">
                <a16:creationId xmlns:a16="http://schemas.microsoft.com/office/drawing/2014/main" id="{402B1046-4005-4E40-9AB7-9AFBEAD60797}"/>
              </a:ext>
            </a:extLst>
          </p:cNvPr>
          <p:cNvCxnSpPr>
            <a:cxnSpLocks/>
          </p:cNvCxnSpPr>
          <p:nvPr userDrawn="1"/>
        </p:nvCxnSpPr>
        <p:spPr>
          <a:xfrm>
            <a:off x="2751666" y="565695"/>
            <a:ext cx="0" cy="1617524"/>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A8D1F6D0-2BF9-4BCD-B527-5ACCD989EC26}"/>
              </a:ext>
            </a:extLst>
          </p:cNvPr>
          <p:cNvSpPr>
            <a:spLocks noGrp="1"/>
          </p:cNvSpPr>
          <p:nvPr>
            <p:ph type="body" sz="quarter" idx="10" hasCustomPrompt="1"/>
          </p:nvPr>
        </p:nvSpPr>
        <p:spPr>
          <a:xfrm>
            <a:off x="3064404" y="565163"/>
            <a:ext cx="8751895" cy="1617525"/>
          </a:xfrm>
          <a:prstGeom prst="rect">
            <a:avLst/>
          </a:prstGeom>
        </p:spPr>
        <p:txBody>
          <a:bodyPr/>
          <a:lstStyle>
            <a:lvl1pPr>
              <a:lnSpc>
                <a:spcPct val="100000"/>
              </a:lnSpc>
              <a:spcBef>
                <a:spcPts val="600"/>
              </a:spcBef>
              <a:spcAft>
                <a:spcPts val="1200"/>
              </a:spcAft>
              <a:defRPr sz="1800">
                <a:solidFill>
                  <a:schemeClr val="tx1"/>
                </a:solidFill>
              </a:defRPr>
            </a:lvl1pPr>
            <a:lvl2pPr>
              <a:defRPr sz="1800"/>
            </a:lvl2pPr>
            <a:lvl3pPr>
              <a:defRPr sz="1800"/>
            </a:lvl3pPr>
            <a:lvl4pPr>
              <a:defRPr sz="1800"/>
            </a:lvl4pPr>
            <a:lvl5pPr marL="1828800" indent="0">
              <a:buNone/>
              <a:defRPr sz="1800"/>
            </a:lvl5pPr>
          </a:lstStyle>
          <a:p>
            <a:pPr lvl="0"/>
            <a:r>
              <a:rPr lang="en-US" dirty="0"/>
              <a:t>Text – 18pt Verdana</a:t>
            </a:r>
          </a:p>
        </p:txBody>
      </p:sp>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
        <p:nvSpPr>
          <p:cNvPr id="19" name="Text Placeholder 3">
            <a:extLst>
              <a:ext uri="{FF2B5EF4-FFF2-40B4-BE49-F238E27FC236}">
                <a16:creationId xmlns:a16="http://schemas.microsoft.com/office/drawing/2014/main" id="{7104C004-8DC8-4083-9033-C68D81C9AB78}"/>
              </a:ext>
            </a:extLst>
          </p:cNvPr>
          <p:cNvSpPr>
            <a:spLocks noGrp="1"/>
          </p:cNvSpPr>
          <p:nvPr>
            <p:ph type="body" sz="quarter" idx="11"/>
          </p:nvPr>
        </p:nvSpPr>
        <p:spPr>
          <a:xfrm>
            <a:off x="58738" y="633427"/>
            <a:ext cx="2455862" cy="1144588"/>
          </a:xfrm>
          <a:prstGeom prst="rect">
            <a:avLst/>
          </a:prstGeom>
        </p:spPr>
        <p:txBody>
          <a:bodyPr/>
          <a:lstStyle>
            <a:lvl1pPr marL="0" indent="0" algn="r">
              <a:buFontTx/>
              <a:buNone/>
              <a:defRPr lang="en-US" sz="3200" b="0" i="0" baseline="0" dirty="0" smtClean="0">
                <a:latin typeface="Rockwell" charset="0"/>
                <a:ea typeface="+mj-ea"/>
                <a:cs typeface="+mj-cs"/>
              </a:defRPr>
            </a:lvl1pPr>
            <a:lvl2pPr marL="0" indent="0" algn="r">
              <a:buFontTx/>
              <a:buNone/>
              <a:defRPr lang="en-US" sz="1800" dirty="0" smtClean="0">
                <a:solidFill>
                  <a:schemeClr val="tx1"/>
                </a:solidFill>
              </a:defRPr>
            </a:lvl2pPr>
            <a:lvl3pPr marL="685800" indent="0" algn="r">
              <a:buFontTx/>
              <a:buNone/>
              <a:defRPr lang="en-US" sz="1800" dirty="0" smtClean="0">
                <a:solidFill>
                  <a:schemeClr val="tx1"/>
                </a:solidFill>
              </a:defRPr>
            </a:lvl3pPr>
            <a:lvl4pPr marL="1143000" indent="0" algn="r">
              <a:buFontTx/>
              <a:buNone/>
              <a:defRPr lang="en-US" dirty="0" smtClean="0">
                <a:solidFill>
                  <a:schemeClr val="tx1"/>
                </a:solidFill>
              </a:defRPr>
            </a:lvl4pPr>
            <a:lvl5pPr marL="1600200" indent="0" algn="r">
              <a:buFontTx/>
              <a:buNone/>
              <a:defRPr lang="en-US" dirty="0">
                <a:solidFill>
                  <a:schemeClr val="tx1"/>
                </a:solidFill>
              </a:defRPr>
            </a:lvl5pPr>
          </a:lstStyle>
          <a:p>
            <a:pPr marL="0" lvl="0" algn="r">
              <a:spcBef>
                <a:spcPct val="0"/>
              </a:spcBef>
              <a:buNone/>
            </a:pPr>
            <a:r>
              <a:rPr lang="en-US"/>
              <a:t>Click to edit Master</a:t>
            </a:r>
          </a:p>
        </p:txBody>
      </p:sp>
    </p:spTree>
    <p:extLst>
      <p:ext uri="{BB962C8B-B14F-4D97-AF65-F5344CB8AC3E}">
        <p14:creationId xmlns:p14="http://schemas.microsoft.com/office/powerpoint/2010/main" val="222567148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Tree>
    <p:extLst>
      <p:ext uri="{BB962C8B-B14F-4D97-AF65-F5344CB8AC3E}">
        <p14:creationId xmlns:p14="http://schemas.microsoft.com/office/powerpoint/2010/main" val="355099324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Image, overlay, key poin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77BDA0-1022-450E-9174-AD758EA4C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67885"/>
            <a:ext cx="12192000" cy="682346"/>
          </a:xfrm>
          <a:prstGeom prst="rect">
            <a:avLst/>
          </a:prstGeom>
        </p:spPr>
      </p:pic>
      <p:sp>
        <p:nvSpPr>
          <p:cNvPr id="10" name="Rectangle 9">
            <a:extLst>
              <a:ext uri="{FF2B5EF4-FFF2-40B4-BE49-F238E27FC236}">
                <a16:creationId xmlns:a16="http://schemas.microsoft.com/office/drawing/2014/main" id="{E6276315-C579-411A-89CB-4A8E8CA2D3FA}"/>
              </a:ext>
            </a:extLst>
          </p:cNvPr>
          <p:cNvSpPr/>
          <p:nvPr userDrawn="1"/>
        </p:nvSpPr>
        <p:spPr>
          <a:xfrm>
            <a:off x="0" y="1664455"/>
            <a:ext cx="12192000" cy="3051545"/>
          </a:xfrm>
          <a:prstGeom prst="rect">
            <a:avLst/>
          </a:prstGeom>
          <a:solidFill>
            <a:srgbClr val="0077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507422" y="2515024"/>
            <a:ext cx="8442798" cy="1350405"/>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B576B078-3094-4A6F-9762-FC330714EF8A}"/>
              </a:ext>
            </a:extLst>
          </p:cNvPr>
          <p:cNvCxnSpPr>
            <a:cxnSpLocks/>
          </p:cNvCxnSpPr>
          <p:nvPr userDrawn="1"/>
        </p:nvCxnSpPr>
        <p:spPr>
          <a:xfrm>
            <a:off x="9729041" y="2138710"/>
            <a:ext cx="0" cy="21213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1CB6799-9B0C-4BE1-BA25-3EC12568817B}"/>
              </a:ext>
            </a:extLst>
          </p:cNvPr>
          <p:cNvSpPr/>
          <p:nvPr userDrawn="1"/>
        </p:nvSpPr>
        <p:spPr>
          <a:xfrm>
            <a:off x="10182992" y="2481977"/>
            <a:ext cx="1434850" cy="143485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759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 Hospitality">
    <p:spTree>
      <p:nvGrpSpPr>
        <p:cNvPr id="1" name=""/>
        <p:cNvGrpSpPr/>
        <p:nvPr/>
      </p:nvGrpSpPr>
      <p:grpSpPr>
        <a:xfrm>
          <a:off x="0" y="0"/>
          <a:ext cx="0" cy="0"/>
          <a:chOff x="0" y="0"/>
          <a:chExt cx="0" cy="0"/>
        </a:xfrm>
      </p:grpSpPr>
      <p:pic>
        <p:nvPicPr>
          <p:cNvPr id="4" name="Picture 3" descr="A picture containing indoor, furniture&#10;&#10;Description automatically generated">
            <a:extLst>
              <a:ext uri="{FF2B5EF4-FFF2-40B4-BE49-F238E27FC236}">
                <a16:creationId xmlns:a16="http://schemas.microsoft.com/office/drawing/2014/main" id="{35AFB4D2-000F-3849-BF85-5D3102ECF6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133758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 Hospitality 2">
    <p:spTree>
      <p:nvGrpSpPr>
        <p:cNvPr id="1" name=""/>
        <p:cNvGrpSpPr/>
        <p:nvPr/>
      </p:nvGrpSpPr>
      <p:grpSpPr>
        <a:xfrm>
          <a:off x="0" y="0"/>
          <a:ext cx="0" cy="0"/>
          <a:chOff x="0" y="0"/>
          <a:chExt cx="0" cy="0"/>
        </a:xfrm>
      </p:grpSpPr>
      <p:pic>
        <p:nvPicPr>
          <p:cNvPr id="3" name="Picture 2" descr="A picture containing person, indoor&#10;&#10;Description automatically generated">
            <a:extLst>
              <a:ext uri="{FF2B5EF4-FFF2-40B4-BE49-F238E27FC236}">
                <a16:creationId xmlns:a16="http://schemas.microsoft.com/office/drawing/2014/main" id="{631418D0-4707-EE40-B0F0-CCE32574A3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3216693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 Hospitality 3">
    <p:spTree>
      <p:nvGrpSpPr>
        <p:cNvPr id="1" name=""/>
        <p:cNvGrpSpPr/>
        <p:nvPr/>
      </p:nvGrpSpPr>
      <p:grpSpPr>
        <a:xfrm>
          <a:off x="0" y="0"/>
          <a:ext cx="0" cy="0"/>
          <a:chOff x="0" y="0"/>
          <a:chExt cx="0" cy="0"/>
        </a:xfrm>
      </p:grpSpPr>
      <p:pic>
        <p:nvPicPr>
          <p:cNvPr id="3" name="Picture 2" descr="A group of people sitting around a table&#10;&#10;Description automatically generated with medium confidence">
            <a:extLst>
              <a:ext uri="{FF2B5EF4-FFF2-40B4-BE49-F238E27FC236}">
                <a16:creationId xmlns:a16="http://schemas.microsoft.com/office/drawing/2014/main" id="{6036D89D-0BD8-374F-9E58-5C614D2DB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32940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 Hospitality 4">
    <p:spTree>
      <p:nvGrpSpPr>
        <p:cNvPr id="1" name=""/>
        <p:cNvGrpSpPr/>
        <p:nvPr/>
      </p:nvGrpSpPr>
      <p:grpSpPr>
        <a:xfrm>
          <a:off x="0" y="0"/>
          <a:ext cx="0" cy="0"/>
          <a:chOff x="0" y="0"/>
          <a:chExt cx="0" cy="0"/>
        </a:xfrm>
      </p:grpSpPr>
      <p:pic>
        <p:nvPicPr>
          <p:cNvPr id="3" name="Picture 2" descr="A group of people sitting around a table&#10;&#10;Description automatically generated with low confidence">
            <a:extLst>
              <a:ext uri="{FF2B5EF4-FFF2-40B4-BE49-F238E27FC236}">
                <a16:creationId xmlns:a16="http://schemas.microsoft.com/office/drawing/2014/main" id="{E85915D0-35E6-064C-846F-C76AC7C9E2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2037016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 Hospitality 5">
    <p:spTree>
      <p:nvGrpSpPr>
        <p:cNvPr id="1" name=""/>
        <p:cNvGrpSpPr/>
        <p:nvPr/>
      </p:nvGrpSpPr>
      <p:grpSpPr>
        <a:xfrm>
          <a:off x="0" y="0"/>
          <a:ext cx="0" cy="0"/>
          <a:chOff x="0" y="0"/>
          <a:chExt cx="0" cy="0"/>
        </a:xfrm>
      </p:grpSpPr>
      <p:pic>
        <p:nvPicPr>
          <p:cNvPr id="3" name="Picture 2" descr="A group of people in a room&#10;&#10;Description automatically generated with low confidence">
            <a:extLst>
              <a:ext uri="{FF2B5EF4-FFF2-40B4-BE49-F238E27FC236}">
                <a16:creationId xmlns:a16="http://schemas.microsoft.com/office/drawing/2014/main" id="{F8FC6F7E-C20E-2142-8E43-EDED537A4F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9072852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 Hospitality 6">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4466A55B-E8FB-684F-A1C6-8C61770751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7">
            <a:extLst>
              <a:ext uri="{FF2B5EF4-FFF2-40B4-BE49-F238E27FC236}">
                <a16:creationId xmlns:a16="http://schemas.microsoft.com/office/drawing/2014/main" id="{57AA5BCD-6612-1F47-97C1-4A2D17AAD007}"/>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4" name="Text Placeholder 7">
            <a:extLst>
              <a:ext uri="{FF2B5EF4-FFF2-40B4-BE49-F238E27FC236}">
                <a16:creationId xmlns:a16="http://schemas.microsoft.com/office/drawing/2014/main" id="{8E024D6E-6816-E246-85CB-D5B110CC570E}"/>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5" name="Text Placeholder 7">
            <a:extLst>
              <a:ext uri="{FF2B5EF4-FFF2-40B4-BE49-F238E27FC236}">
                <a16:creationId xmlns:a16="http://schemas.microsoft.com/office/drawing/2014/main" id="{28FDCB41-0163-684E-A06A-896E9EC61E81}"/>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sp>
        <p:nvSpPr>
          <p:cNvPr id="10" name="Title 1">
            <a:extLst>
              <a:ext uri="{FF2B5EF4-FFF2-40B4-BE49-F238E27FC236}">
                <a16:creationId xmlns:a16="http://schemas.microsoft.com/office/drawing/2014/main" id="{AD35E2EF-B0F1-6241-A52A-A3E269B39E3F}"/>
              </a:ext>
            </a:extLst>
          </p:cNvPr>
          <p:cNvSpPr>
            <a:spLocks noGrp="1"/>
          </p:cNvSpPr>
          <p:nvPr>
            <p:ph type="title" hasCustomPrompt="1"/>
          </p:nvPr>
        </p:nvSpPr>
        <p:spPr>
          <a:xfrm>
            <a:off x="431792" y="4920234"/>
            <a:ext cx="9758688" cy="662838"/>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dirty="0"/>
              <a:t>Title Text – 40pt Rockwell</a:t>
            </a:r>
          </a:p>
        </p:txBody>
      </p:sp>
      <p:pic>
        <p:nvPicPr>
          <p:cNvPr id="9" name="Picture 8">
            <a:extLst>
              <a:ext uri="{FF2B5EF4-FFF2-40B4-BE49-F238E27FC236}">
                <a16:creationId xmlns:a16="http://schemas.microsoft.com/office/drawing/2014/main" id="{585023CE-6151-4179-9A6A-CF949F3DA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8772732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ver - Client - Personalized">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5FBF64AF-FE9A-4105-9A72-1949A974EFAD}"/>
              </a:ext>
            </a:extLst>
          </p:cNvPr>
          <p:cNvSpPr>
            <a:spLocks noGrp="1"/>
          </p:cNvSpPr>
          <p:nvPr>
            <p:ph type="pic" sz="quarter" idx="10" hasCustomPrompt="1"/>
          </p:nvPr>
        </p:nvSpPr>
        <p:spPr>
          <a:xfrm>
            <a:off x="-2" y="1"/>
            <a:ext cx="12192001" cy="4840356"/>
          </a:xfrm>
          <a:prstGeom prst="rect">
            <a:avLst/>
          </a:prstGeom>
          <a:solidFill>
            <a:schemeClr val="bg2"/>
          </a:solidFill>
        </p:spPr>
        <p:txBody>
          <a:bodyPr anchor="ctr"/>
          <a:lstStyle>
            <a:lvl1pPr marL="0" indent="0" algn="ctr">
              <a:buNone/>
              <a:defRPr sz="3200"/>
            </a:lvl1pPr>
          </a:lstStyle>
          <a:p>
            <a:pPr marL="0" marR="0" lvl="0" indent="0" algn="ctr"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a:pPr>
            <a:r>
              <a:rPr lang="en-US" dirty="0"/>
              <a:t>INSERT PERSONALIZED CLIENT PHOTO HERE </a:t>
            </a:r>
          </a:p>
        </p:txBody>
      </p:sp>
      <p:pic>
        <p:nvPicPr>
          <p:cNvPr id="16" name="Picture 15">
            <a:extLst>
              <a:ext uri="{FF2B5EF4-FFF2-40B4-BE49-F238E27FC236}">
                <a16:creationId xmlns:a16="http://schemas.microsoft.com/office/drawing/2014/main" id="{4645DB21-58F6-584D-85D5-10E96FC24E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622" t="15851" r="4854" b="23846"/>
          <a:stretch/>
        </p:blipFill>
        <p:spPr>
          <a:xfrm>
            <a:off x="-19201" y="3618370"/>
            <a:ext cx="12211201" cy="3239630"/>
          </a:xfrm>
          <a:prstGeom prst="rect">
            <a:avLst/>
          </a:prstGeom>
        </p:spPr>
      </p:pic>
      <p:sp>
        <p:nvSpPr>
          <p:cNvPr id="9" name="Title 1">
            <a:extLst>
              <a:ext uri="{FF2B5EF4-FFF2-40B4-BE49-F238E27FC236}">
                <a16:creationId xmlns:a16="http://schemas.microsoft.com/office/drawing/2014/main" id="{EE9C05A8-E11A-495B-8CE5-B56992712876}"/>
              </a:ext>
            </a:extLst>
          </p:cNvPr>
          <p:cNvSpPr>
            <a:spLocks noGrp="1"/>
          </p:cNvSpPr>
          <p:nvPr>
            <p:ph type="title" hasCustomPrompt="1"/>
          </p:nvPr>
        </p:nvSpPr>
        <p:spPr>
          <a:xfrm>
            <a:off x="431792" y="4920233"/>
            <a:ext cx="9758688" cy="651233"/>
          </a:xfrm>
          <a:prstGeom prst="rect">
            <a:avLst/>
          </a:prstGeom>
        </p:spPr>
        <p:txBody>
          <a:bodyPr/>
          <a:lstStyle>
            <a:lvl1pPr>
              <a:defRPr sz="4000" b="0" i="0" baseline="0">
                <a:solidFill>
                  <a:schemeClr val="tx2"/>
                </a:solidFill>
                <a:latin typeface="Rockwell" charset="0"/>
                <a:ea typeface="Rockwell" charset="0"/>
                <a:cs typeface="Rockwell" charset="0"/>
              </a:defRPr>
            </a:lvl1pPr>
          </a:lstStyle>
          <a:p>
            <a:r>
              <a:rPr lang="en-US"/>
              <a:t>Title Text – 40pt Rockwell</a:t>
            </a:r>
          </a:p>
        </p:txBody>
      </p:sp>
      <p:cxnSp>
        <p:nvCxnSpPr>
          <p:cNvPr id="10" name="Straight Connector 9">
            <a:extLst>
              <a:ext uri="{FF2B5EF4-FFF2-40B4-BE49-F238E27FC236}">
                <a16:creationId xmlns:a16="http://schemas.microsoft.com/office/drawing/2014/main" id="{91854A84-F9B1-446C-AEDC-72DBDBF16C52}"/>
              </a:ext>
            </a:extLst>
          </p:cNvPr>
          <p:cNvCxnSpPr/>
          <p:nvPr userDrawn="1"/>
        </p:nvCxnSpPr>
        <p:spPr>
          <a:xfrm>
            <a:off x="10145486" y="5949388"/>
            <a:ext cx="0" cy="523988"/>
          </a:xfrm>
          <a:prstGeom prst="line">
            <a:avLst/>
          </a:prstGeom>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7E8A1E33-F526-43FF-9B62-2B9A9E4CC684}"/>
              </a:ext>
            </a:extLst>
          </p:cNvPr>
          <p:cNvSpPr>
            <a:spLocks noGrp="1"/>
          </p:cNvSpPr>
          <p:nvPr>
            <p:ph type="pic" sz="quarter" idx="14" hasCustomPrompt="1"/>
          </p:nvPr>
        </p:nvSpPr>
        <p:spPr>
          <a:xfrm>
            <a:off x="8001000" y="5833004"/>
            <a:ext cx="1862667" cy="769937"/>
          </a:xfrm>
          <a:prstGeom prst="rect">
            <a:avLst/>
          </a:prstGeom>
        </p:spPr>
        <p:txBody>
          <a:bodyPr anchor="ctr"/>
          <a:lstStyle>
            <a:lvl1pPr marL="0" indent="0" algn="ctr">
              <a:buNone/>
              <a:defRPr sz="1600"/>
            </a:lvl1pPr>
          </a:lstStyle>
          <a:p>
            <a:r>
              <a:rPr lang="en-US" dirty="0"/>
              <a:t>INSERT  CLIENT</a:t>
            </a:r>
          </a:p>
          <a:p>
            <a:r>
              <a:rPr lang="en-US" dirty="0"/>
              <a:t>LOGO HERE</a:t>
            </a:r>
          </a:p>
        </p:txBody>
      </p:sp>
      <p:sp>
        <p:nvSpPr>
          <p:cNvPr id="12" name="Text Placeholder 7">
            <a:extLst>
              <a:ext uri="{FF2B5EF4-FFF2-40B4-BE49-F238E27FC236}">
                <a16:creationId xmlns:a16="http://schemas.microsoft.com/office/drawing/2014/main" id="{8EBBA1DA-5152-ED4C-BDED-C8407933EA05}"/>
              </a:ext>
            </a:extLst>
          </p:cNvPr>
          <p:cNvSpPr>
            <a:spLocks noGrp="1"/>
          </p:cNvSpPr>
          <p:nvPr>
            <p:ph type="body" sz="quarter" idx="11" hasCustomPrompt="1"/>
          </p:nvPr>
        </p:nvSpPr>
        <p:spPr>
          <a:xfrm>
            <a:off x="439164" y="5583071"/>
            <a:ext cx="8464327" cy="332825"/>
          </a:xfrm>
          <a:prstGeom prst="rect">
            <a:avLst/>
          </a:prstGeom>
        </p:spPr>
        <p:txBody>
          <a:bodyPr/>
          <a:lstStyle>
            <a:lvl1pPr marL="0" indent="0">
              <a:buClr>
                <a:srgbClr val="0083BE"/>
              </a:buClr>
              <a:buFontTx/>
              <a:buNone/>
              <a:defRPr sz="18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(Name) </a:t>
            </a:r>
            <a:r>
              <a:rPr lang="mr-IN" dirty="0"/>
              <a:t>–</a:t>
            </a:r>
            <a:r>
              <a:rPr lang="en-US" dirty="0"/>
              <a:t> 18pt Verdana</a:t>
            </a:r>
          </a:p>
        </p:txBody>
      </p:sp>
      <p:sp>
        <p:nvSpPr>
          <p:cNvPr id="13" name="Text Placeholder 7">
            <a:extLst>
              <a:ext uri="{FF2B5EF4-FFF2-40B4-BE49-F238E27FC236}">
                <a16:creationId xmlns:a16="http://schemas.microsoft.com/office/drawing/2014/main" id="{AEC4C8BD-CF22-A34E-9E22-735FB35AA915}"/>
              </a:ext>
            </a:extLst>
          </p:cNvPr>
          <p:cNvSpPr>
            <a:spLocks noGrp="1"/>
          </p:cNvSpPr>
          <p:nvPr>
            <p:ph type="body" sz="quarter" idx="13" hasCustomPrompt="1"/>
          </p:nvPr>
        </p:nvSpPr>
        <p:spPr>
          <a:xfrm>
            <a:off x="439163" y="5927501"/>
            <a:ext cx="8464327" cy="332825"/>
          </a:xfrm>
          <a:prstGeom prst="rect">
            <a:avLst/>
          </a:prstGeom>
        </p:spPr>
        <p:txBody>
          <a:bodyPr/>
          <a:lstStyle>
            <a:lvl1pPr marL="0" indent="0">
              <a:buClr>
                <a:srgbClr val="0083BE"/>
              </a:buClr>
              <a:buFontTx/>
              <a:buNone/>
              <a:defRPr sz="16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(Title) </a:t>
            </a:r>
            <a:r>
              <a:rPr lang="mr-IN" dirty="0"/>
              <a:t>–</a:t>
            </a:r>
            <a:r>
              <a:rPr lang="en-US" dirty="0"/>
              <a:t> 16pt Verdana</a:t>
            </a:r>
          </a:p>
        </p:txBody>
      </p:sp>
      <p:sp>
        <p:nvSpPr>
          <p:cNvPr id="14" name="Text Placeholder 7">
            <a:extLst>
              <a:ext uri="{FF2B5EF4-FFF2-40B4-BE49-F238E27FC236}">
                <a16:creationId xmlns:a16="http://schemas.microsoft.com/office/drawing/2014/main" id="{67AE14F4-27E5-F649-AC02-5AA821C808AB}"/>
              </a:ext>
            </a:extLst>
          </p:cNvPr>
          <p:cNvSpPr>
            <a:spLocks noGrp="1"/>
          </p:cNvSpPr>
          <p:nvPr>
            <p:ph type="body" sz="quarter" idx="12" hasCustomPrompt="1"/>
          </p:nvPr>
        </p:nvSpPr>
        <p:spPr>
          <a:xfrm>
            <a:off x="431195" y="6259741"/>
            <a:ext cx="8464327" cy="360287"/>
          </a:xfrm>
          <a:prstGeom prst="rect">
            <a:avLst/>
          </a:prstGeom>
        </p:spPr>
        <p:txBody>
          <a:bodyPr/>
          <a:lstStyle>
            <a:lvl1pPr marL="0" indent="0">
              <a:buClr>
                <a:srgbClr val="0083BE"/>
              </a:buClr>
              <a:buFontTx/>
              <a:buNone/>
              <a:defRPr sz="1400" b="0" i="0" baseline="0">
                <a:solidFill>
                  <a:schemeClr val="tx1"/>
                </a:solidFill>
                <a:latin typeface="Verdana" charset="0"/>
                <a:ea typeface="Verdana" charset="0"/>
                <a:cs typeface="Verdana"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(Day – Month - Year) </a:t>
            </a:r>
            <a:r>
              <a:rPr lang="mr-IN" dirty="0"/>
              <a:t>–</a:t>
            </a:r>
            <a:r>
              <a:rPr lang="en-US" dirty="0"/>
              <a:t> 14pt Verdana</a:t>
            </a:r>
          </a:p>
        </p:txBody>
      </p:sp>
      <p:pic>
        <p:nvPicPr>
          <p:cNvPr id="17" name="Picture 16">
            <a:extLst>
              <a:ext uri="{FF2B5EF4-FFF2-40B4-BE49-F238E27FC236}">
                <a16:creationId xmlns:a16="http://schemas.microsoft.com/office/drawing/2014/main" id="{ACEF9423-7DBE-A546-B206-4C91E9AF7A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69577491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E2B6-0629-27DA-90BE-70035D679E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20CC3C-A09E-0284-309F-1A11258210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D6A6A8-D63F-E982-28FA-4A0DD9581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6FBDC2-6566-1D1C-3AD1-0B7100E0B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E9F055-CACB-2D77-EDC4-1A6772BE46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F0E078-8FF6-A961-A049-EBAD6196A725}"/>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8" name="Footer Placeholder 7">
            <a:extLst>
              <a:ext uri="{FF2B5EF4-FFF2-40B4-BE49-F238E27FC236}">
                <a16:creationId xmlns:a16="http://schemas.microsoft.com/office/drawing/2014/main" id="{3E394999-C4B4-7B5B-28A9-BF4344034B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4AF1824-8873-C4BD-B53C-1882C7CE9C12}"/>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3984906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 Client - Personalized - Full Bleed">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654B9F68-53C8-4DA5-BF4A-D560C69CF761}"/>
              </a:ext>
            </a:extLst>
          </p:cNvPr>
          <p:cNvSpPr>
            <a:spLocks noGrp="1"/>
          </p:cNvSpPr>
          <p:nvPr>
            <p:ph type="pic" sz="quarter" idx="10" hasCustomPrompt="1"/>
          </p:nvPr>
        </p:nvSpPr>
        <p:spPr>
          <a:xfrm>
            <a:off x="-1" y="0"/>
            <a:ext cx="12192000" cy="6857999"/>
          </a:xfrm>
          <a:prstGeom prst="rect">
            <a:avLst/>
          </a:prstGeom>
          <a:solidFill>
            <a:schemeClr val="bg2"/>
          </a:solidFill>
        </p:spPr>
        <p:txBody>
          <a:bodyPr anchor="ctr"/>
          <a:lstStyle>
            <a:lvl1pPr marL="0" indent="0" algn="ctr">
              <a:buNone/>
              <a:defRPr sz="3200"/>
            </a:lvl1pPr>
          </a:lstStyle>
          <a:p>
            <a:pPr marL="0" marR="0" lvl="0" indent="0" algn="ctr"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a:pPr>
            <a:r>
              <a:rPr lang="en-US" dirty="0"/>
              <a:t>INSERT PERSONALIZED CLIENT PHOTO HERE </a:t>
            </a:r>
          </a:p>
        </p:txBody>
      </p:sp>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847789" y="5698179"/>
            <a:ext cx="8296212"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Client – </a:t>
            </a:r>
            <a:r>
              <a:rPr lang="en-US" err="1"/>
              <a:t>32pt</a:t>
            </a:r>
            <a:r>
              <a:rPr lang="en-US"/>
              <a:t> Rockwell</a:t>
            </a:r>
          </a:p>
        </p:txBody>
      </p:sp>
      <p:sp>
        <p:nvSpPr>
          <p:cNvPr id="9" name="Picture Placeholder 2">
            <a:extLst>
              <a:ext uri="{FF2B5EF4-FFF2-40B4-BE49-F238E27FC236}">
                <a16:creationId xmlns:a16="http://schemas.microsoft.com/office/drawing/2014/main" id="{0591FC21-B09E-4A61-86C0-1D152DA75CC6}"/>
              </a:ext>
            </a:extLst>
          </p:cNvPr>
          <p:cNvSpPr>
            <a:spLocks noGrp="1"/>
          </p:cNvSpPr>
          <p:nvPr>
            <p:ph type="pic" sz="quarter" idx="14" hasCustomPrompt="1"/>
          </p:nvPr>
        </p:nvSpPr>
        <p:spPr>
          <a:xfrm>
            <a:off x="9979677" y="5395566"/>
            <a:ext cx="2046801" cy="1265626"/>
          </a:xfrm>
          <a:prstGeom prst="rect">
            <a:avLst/>
          </a:prstGeom>
        </p:spPr>
        <p:txBody>
          <a:bodyPr anchor="ctr"/>
          <a:lstStyle>
            <a:lvl1pPr marL="0" indent="0" algn="ctr">
              <a:buNone/>
              <a:defRPr sz="1600"/>
            </a:lvl1pPr>
          </a:lstStyle>
          <a:p>
            <a:r>
              <a:rPr lang="en-US" dirty="0"/>
              <a:t>INSERT CLIENT </a:t>
            </a:r>
          </a:p>
          <a:p>
            <a:r>
              <a:rPr lang="en-US" dirty="0"/>
              <a:t>LOGO HERE</a:t>
            </a:r>
          </a:p>
        </p:txBody>
      </p:sp>
    </p:spTree>
    <p:extLst>
      <p:ext uri="{BB962C8B-B14F-4D97-AF65-F5344CB8AC3E}">
        <p14:creationId xmlns:p14="http://schemas.microsoft.com/office/powerpoint/2010/main" val="1600278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 Client - Personalized with Bullet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D74636-02C7-4142-B2AB-8272EE9EEA96}"/>
              </a:ext>
            </a:extLst>
          </p:cNvPr>
          <p:cNvSpPr/>
          <p:nvPr userDrawn="1"/>
        </p:nvSpPr>
        <p:spPr>
          <a:xfrm>
            <a:off x="0" y="5190067"/>
            <a:ext cx="12191999" cy="1667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a:extLst>
              <a:ext uri="{FF2B5EF4-FFF2-40B4-BE49-F238E27FC236}">
                <a16:creationId xmlns:a16="http://schemas.microsoft.com/office/drawing/2014/main" id="{5FBF64AF-FE9A-4105-9A72-1949A974EFAD}"/>
              </a:ext>
            </a:extLst>
          </p:cNvPr>
          <p:cNvSpPr>
            <a:spLocks noGrp="1"/>
          </p:cNvSpPr>
          <p:nvPr>
            <p:ph type="pic" sz="quarter" idx="10" hasCustomPrompt="1"/>
          </p:nvPr>
        </p:nvSpPr>
        <p:spPr>
          <a:xfrm>
            <a:off x="0" y="0"/>
            <a:ext cx="7465017" cy="4732867"/>
          </a:xfrm>
          <a:prstGeom prst="rect">
            <a:avLst/>
          </a:prstGeom>
          <a:solidFill>
            <a:schemeClr val="bg2"/>
          </a:solidFill>
        </p:spPr>
        <p:txBody>
          <a:bodyPr anchor="ctr"/>
          <a:lstStyle>
            <a:lvl1pPr marL="0" indent="0" algn="ctr">
              <a:buNone/>
              <a:defRPr sz="1400"/>
            </a:lvl1pPr>
          </a:lstStyle>
          <a:p>
            <a:r>
              <a:rPr lang="en-US" dirty="0"/>
              <a:t>INSERT IMAGE HERE</a:t>
            </a:r>
          </a:p>
        </p:txBody>
      </p:sp>
      <p:sp>
        <p:nvSpPr>
          <p:cNvPr id="9" name="Title 1">
            <a:extLst>
              <a:ext uri="{FF2B5EF4-FFF2-40B4-BE49-F238E27FC236}">
                <a16:creationId xmlns:a16="http://schemas.microsoft.com/office/drawing/2014/main" id="{0F48923E-5891-4C90-B9CC-0B9F656E5BF6}"/>
              </a:ext>
            </a:extLst>
          </p:cNvPr>
          <p:cNvSpPr>
            <a:spLocks noGrp="1"/>
          </p:cNvSpPr>
          <p:nvPr>
            <p:ph type="title" hasCustomPrompt="1"/>
          </p:nvPr>
        </p:nvSpPr>
        <p:spPr>
          <a:xfrm>
            <a:off x="289930" y="5285703"/>
            <a:ext cx="9719733" cy="660400"/>
          </a:xfrm>
          <a:prstGeom prst="rect">
            <a:avLst/>
          </a:prstGeom>
        </p:spPr>
        <p:txBody>
          <a:bodyPr anchor="b"/>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10" name="Text Placeholder 7">
            <a:extLst>
              <a:ext uri="{FF2B5EF4-FFF2-40B4-BE49-F238E27FC236}">
                <a16:creationId xmlns:a16="http://schemas.microsoft.com/office/drawing/2014/main" id="{5186B82D-97B7-482C-8362-C37554432A65}"/>
              </a:ext>
            </a:extLst>
          </p:cNvPr>
          <p:cNvSpPr>
            <a:spLocks noGrp="1"/>
          </p:cNvSpPr>
          <p:nvPr>
            <p:ph type="body" sz="quarter" idx="12" hasCustomPrompt="1"/>
          </p:nvPr>
        </p:nvSpPr>
        <p:spPr>
          <a:xfrm>
            <a:off x="289930" y="5946103"/>
            <a:ext cx="9719733"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err="1"/>
              <a:t>Subheadline</a:t>
            </a:r>
            <a:r>
              <a:rPr lang="en-US"/>
              <a:t>, No Bullet – </a:t>
            </a:r>
            <a:r>
              <a:rPr lang="en-US" err="1"/>
              <a:t>20pt</a:t>
            </a:r>
            <a:r>
              <a:rPr lang="en-US"/>
              <a:t> Verdana</a:t>
            </a:r>
          </a:p>
        </p:txBody>
      </p:sp>
      <p:pic>
        <p:nvPicPr>
          <p:cNvPr id="13" name="Picture 12">
            <a:extLst>
              <a:ext uri="{FF2B5EF4-FFF2-40B4-BE49-F238E27FC236}">
                <a16:creationId xmlns:a16="http://schemas.microsoft.com/office/drawing/2014/main" id="{581B319E-E0B1-4208-832C-2C22A77353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3" name="Text Placeholder 2">
            <a:extLst>
              <a:ext uri="{FF2B5EF4-FFF2-40B4-BE49-F238E27FC236}">
                <a16:creationId xmlns:a16="http://schemas.microsoft.com/office/drawing/2014/main" id="{3525B1C5-865C-42EF-9AFD-E2289D599460}"/>
              </a:ext>
            </a:extLst>
          </p:cNvPr>
          <p:cNvSpPr>
            <a:spLocks noGrp="1"/>
          </p:cNvSpPr>
          <p:nvPr>
            <p:ph type="body" sz="quarter" idx="13"/>
          </p:nvPr>
        </p:nvSpPr>
        <p:spPr>
          <a:xfrm>
            <a:off x="7778863" y="-1"/>
            <a:ext cx="4133204" cy="4729083"/>
          </a:xfrm>
          <a:prstGeom prst="rect">
            <a:avLst/>
          </a:prstGeom>
        </p:spPr>
        <p:txBody>
          <a:bodyPr tIns="274320"/>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9334AF68-A5DA-E84B-99C7-831B59D2D07B}"/>
              </a:ext>
            </a:extLst>
          </p:cNvPr>
          <p:cNvSpPr/>
          <p:nvPr userDrawn="1"/>
        </p:nvSpPr>
        <p:spPr>
          <a:xfrm>
            <a:off x="7465017" y="-1"/>
            <a:ext cx="80919" cy="47391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177541"/>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ver - Client - Personalized - Header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D74636-02C7-4142-B2AB-8272EE9EEA96}"/>
              </a:ext>
            </a:extLst>
          </p:cNvPr>
          <p:cNvSpPr/>
          <p:nvPr userDrawn="1"/>
        </p:nvSpPr>
        <p:spPr>
          <a:xfrm>
            <a:off x="0" y="5190067"/>
            <a:ext cx="12191999" cy="16679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a:extLst>
              <a:ext uri="{FF2B5EF4-FFF2-40B4-BE49-F238E27FC236}">
                <a16:creationId xmlns:a16="http://schemas.microsoft.com/office/drawing/2014/main" id="{5FBF64AF-FE9A-4105-9A72-1949A974EFAD}"/>
              </a:ext>
            </a:extLst>
          </p:cNvPr>
          <p:cNvSpPr>
            <a:spLocks noGrp="1"/>
          </p:cNvSpPr>
          <p:nvPr>
            <p:ph type="pic" sz="quarter" idx="10" hasCustomPrompt="1"/>
          </p:nvPr>
        </p:nvSpPr>
        <p:spPr>
          <a:xfrm>
            <a:off x="0" y="0"/>
            <a:ext cx="12192000" cy="4732867"/>
          </a:xfrm>
          <a:prstGeom prst="rect">
            <a:avLst/>
          </a:prstGeom>
          <a:solidFill>
            <a:schemeClr val="bg2"/>
          </a:solidFill>
        </p:spPr>
        <p:txBody>
          <a:bodyPr anchor="ctr"/>
          <a:lstStyle>
            <a:lvl1pPr marL="0" indent="0" algn="ctr">
              <a:buNone/>
              <a:defRPr sz="1400"/>
            </a:lvl1pPr>
          </a:lstStyle>
          <a:p>
            <a:r>
              <a:rPr lang="en-US" dirty="0"/>
              <a:t>INSERT IMAGE HERE</a:t>
            </a:r>
          </a:p>
        </p:txBody>
      </p:sp>
      <p:sp>
        <p:nvSpPr>
          <p:cNvPr id="9" name="Title 1">
            <a:extLst>
              <a:ext uri="{FF2B5EF4-FFF2-40B4-BE49-F238E27FC236}">
                <a16:creationId xmlns:a16="http://schemas.microsoft.com/office/drawing/2014/main" id="{0F48923E-5891-4C90-B9CC-0B9F656E5BF6}"/>
              </a:ext>
            </a:extLst>
          </p:cNvPr>
          <p:cNvSpPr>
            <a:spLocks noGrp="1"/>
          </p:cNvSpPr>
          <p:nvPr>
            <p:ph type="title" hasCustomPrompt="1"/>
          </p:nvPr>
        </p:nvSpPr>
        <p:spPr>
          <a:xfrm>
            <a:off x="289930" y="5285703"/>
            <a:ext cx="9719733" cy="660400"/>
          </a:xfrm>
          <a:prstGeom prst="rect">
            <a:avLst/>
          </a:prstGeom>
        </p:spPr>
        <p:txBody>
          <a:bodyPr anchor="b"/>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10" name="Text Placeholder 7">
            <a:extLst>
              <a:ext uri="{FF2B5EF4-FFF2-40B4-BE49-F238E27FC236}">
                <a16:creationId xmlns:a16="http://schemas.microsoft.com/office/drawing/2014/main" id="{5186B82D-97B7-482C-8362-C37554432A65}"/>
              </a:ext>
            </a:extLst>
          </p:cNvPr>
          <p:cNvSpPr>
            <a:spLocks noGrp="1"/>
          </p:cNvSpPr>
          <p:nvPr>
            <p:ph type="body" sz="quarter" idx="12" hasCustomPrompt="1"/>
          </p:nvPr>
        </p:nvSpPr>
        <p:spPr>
          <a:xfrm>
            <a:off x="289930" y="5946103"/>
            <a:ext cx="9719733"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err="1"/>
              <a:t>Subheadline</a:t>
            </a:r>
            <a:r>
              <a:rPr lang="en-US"/>
              <a:t>, No Bullet – </a:t>
            </a:r>
            <a:r>
              <a:rPr lang="en-US" err="1"/>
              <a:t>20pt</a:t>
            </a:r>
            <a:r>
              <a:rPr lang="en-US"/>
              <a:t> Verdana</a:t>
            </a:r>
          </a:p>
        </p:txBody>
      </p:sp>
      <p:pic>
        <p:nvPicPr>
          <p:cNvPr id="13" name="Picture 12">
            <a:extLst>
              <a:ext uri="{FF2B5EF4-FFF2-40B4-BE49-F238E27FC236}">
                <a16:creationId xmlns:a16="http://schemas.microsoft.com/office/drawing/2014/main" id="{581B319E-E0B1-4208-832C-2C22A77353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2330064825"/>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Interior - Headline, subhead, body, logo">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E5147-A2E2-4E63-A18D-991957E6B594}"/>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6" name="Text Placeholder 7">
            <a:extLst>
              <a:ext uri="{FF2B5EF4-FFF2-40B4-BE49-F238E27FC236}">
                <a16:creationId xmlns:a16="http://schemas.microsoft.com/office/drawing/2014/main" id="{8750DC25-D19D-4001-B2F7-7217D4EF2DB4}"/>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sp>
        <p:nvSpPr>
          <p:cNvPr id="7" name="Content Placeholder 5">
            <a:extLst>
              <a:ext uri="{FF2B5EF4-FFF2-40B4-BE49-F238E27FC236}">
                <a16:creationId xmlns:a16="http://schemas.microsoft.com/office/drawing/2014/main" id="{85068294-7E12-4D4B-AD6A-8CDF62244944}"/>
              </a:ext>
            </a:extLst>
          </p:cNvPr>
          <p:cNvSpPr>
            <a:spLocks noGrp="1"/>
          </p:cNvSpPr>
          <p:nvPr>
            <p:ph sz="quarter" idx="12" hasCustomPrompt="1"/>
          </p:nvPr>
        </p:nvSpPr>
        <p:spPr>
          <a:xfrm>
            <a:off x="406400" y="1409252"/>
            <a:ext cx="11352107"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tx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tx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a:p>
            <a:pPr lvl="2"/>
            <a:r>
              <a:rPr lang="en-US" dirty="0"/>
              <a:t>Third level – 16pt Verdana</a:t>
            </a:r>
          </a:p>
          <a:p>
            <a:pPr lvl="3"/>
            <a:r>
              <a:rPr lang="en-US" dirty="0"/>
              <a:t>Fourth level – 14pt Verdana</a:t>
            </a:r>
          </a:p>
          <a:p>
            <a:pPr lvl="4"/>
            <a:r>
              <a:rPr lang="en-US" dirty="0"/>
              <a:t>Fifth level – 12pt Verdana</a:t>
            </a:r>
          </a:p>
        </p:txBody>
      </p:sp>
      <p:pic>
        <p:nvPicPr>
          <p:cNvPr id="5" name="Picture 4">
            <a:extLst>
              <a:ext uri="{FF2B5EF4-FFF2-40B4-BE49-F238E27FC236}">
                <a16:creationId xmlns:a16="http://schemas.microsoft.com/office/drawing/2014/main" id="{5BA901CA-20E4-634B-97CA-1D79A8C1BF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4148879"/>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Interior - Headline, subhead, log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A2AC6D-D21C-42AA-8F70-46A80B7222FE}"/>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7" name="Text Placeholder 7">
            <a:extLst>
              <a:ext uri="{FF2B5EF4-FFF2-40B4-BE49-F238E27FC236}">
                <a16:creationId xmlns:a16="http://schemas.microsoft.com/office/drawing/2014/main" id="{39922462-A4B5-47E2-8AAB-5BCCFE3C0C66}"/>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pic>
        <p:nvPicPr>
          <p:cNvPr id="4" name="Picture 3">
            <a:extLst>
              <a:ext uri="{FF2B5EF4-FFF2-40B4-BE49-F238E27FC236}">
                <a16:creationId xmlns:a16="http://schemas.microsoft.com/office/drawing/2014/main" id="{96AFD064-F99A-414C-BE38-09E4BE8604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62641246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Interior - Headline, log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5D55AE-8933-D346-B036-6348B3FB183A}"/>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pic>
        <p:nvPicPr>
          <p:cNvPr id="3" name="Picture 2">
            <a:extLst>
              <a:ext uri="{FF2B5EF4-FFF2-40B4-BE49-F238E27FC236}">
                <a16:creationId xmlns:a16="http://schemas.microsoft.com/office/drawing/2014/main" id="{06D1BD26-AE60-AA45-9A29-803E6A9F1F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500368031"/>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terior - Headline, subhead, bod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E5147-A2E2-4E63-A18D-991957E6B594}"/>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Headline – 32pt Rockwell</a:t>
            </a:r>
          </a:p>
        </p:txBody>
      </p:sp>
      <p:sp>
        <p:nvSpPr>
          <p:cNvPr id="6" name="Text Placeholder 7">
            <a:extLst>
              <a:ext uri="{FF2B5EF4-FFF2-40B4-BE49-F238E27FC236}">
                <a16:creationId xmlns:a16="http://schemas.microsoft.com/office/drawing/2014/main" id="{8750DC25-D19D-4001-B2F7-7217D4EF2DB4}"/>
              </a:ext>
            </a:extLst>
          </p:cNvPr>
          <p:cNvSpPr>
            <a:spLocks noGrp="1"/>
          </p:cNvSpPr>
          <p:nvPr>
            <p:ph type="body" sz="quarter" idx="11" hasCustomPrompt="1"/>
          </p:nvPr>
        </p:nvSpPr>
        <p:spPr>
          <a:xfrm>
            <a:off x="406400" y="948268"/>
            <a:ext cx="11352107" cy="460984"/>
          </a:xfrm>
          <a:prstGeom prst="rect">
            <a:avLst/>
          </a:prstGeom>
        </p:spPr>
        <p:txBody>
          <a:bodyPr/>
          <a:lstStyle>
            <a:lvl1pPr marL="0" indent="0">
              <a:buClr>
                <a:srgbClr val="0083BE"/>
              </a:buClr>
              <a:buFontTx/>
              <a:buNone/>
              <a:defRPr sz="2000" b="0" i="0" baseline="0">
                <a:solidFill>
                  <a:schemeClr val="tx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err="1"/>
              <a:t>Subheadline</a:t>
            </a:r>
            <a:r>
              <a:rPr lang="en-US" dirty="0"/>
              <a:t>, No Bullet – 20pt Verdana</a:t>
            </a:r>
          </a:p>
        </p:txBody>
      </p:sp>
      <p:sp>
        <p:nvSpPr>
          <p:cNvPr id="7" name="Content Placeholder 5">
            <a:extLst>
              <a:ext uri="{FF2B5EF4-FFF2-40B4-BE49-F238E27FC236}">
                <a16:creationId xmlns:a16="http://schemas.microsoft.com/office/drawing/2014/main" id="{85068294-7E12-4D4B-AD6A-8CDF62244944}"/>
              </a:ext>
            </a:extLst>
          </p:cNvPr>
          <p:cNvSpPr>
            <a:spLocks noGrp="1"/>
          </p:cNvSpPr>
          <p:nvPr>
            <p:ph sz="quarter" idx="12" hasCustomPrompt="1"/>
          </p:nvPr>
        </p:nvSpPr>
        <p:spPr>
          <a:xfrm>
            <a:off x="406400" y="1409252"/>
            <a:ext cx="11352107"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tx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tx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a:p>
            <a:pPr lvl="2"/>
            <a:r>
              <a:rPr lang="en-US" dirty="0"/>
              <a:t>Third level – 16pt Verdana</a:t>
            </a:r>
          </a:p>
          <a:p>
            <a:pPr lvl="3"/>
            <a:r>
              <a:rPr lang="en-US" dirty="0"/>
              <a:t>Fourth level – 14pt Verdana</a:t>
            </a:r>
          </a:p>
          <a:p>
            <a:pPr lvl="4"/>
            <a:r>
              <a:rPr lang="en-US" dirty="0"/>
              <a:t>Fifth level – 12pt Verdana</a:t>
            </a:r>
          </a:p>
        </p:txBody>
      </p:sp>
    </p:spTree>
    <p:extLst>
      <p:ext uri="{BB962C8B-B14F-4D97-AF65-F5344CB8AC3E}">
        <p14:creationId xmlns:p14="http://schemas.microsoft.com/office/powerpoint/2010/main" val="3051759045"/>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406328"/>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erior - Technology - Headline, logo">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BCDBD51-5F0D-8B46-86E1-C95E145A1C00}"/>
              </a:ext>
            </a:extLst>
          </p:cNvPr>
          <p:cNvGrpSpPr/>
          <p:nvPr userDrawn="1"/>
        </p:nvGrpSpPr>
        <p:grpSpPr>
          <a:xfrm>
            <a:off x="0" y="0"/>
            <a:ext cx="12192000" cy="6858000"/>
            <a:chOff x="0" y="0"/>
            <a:chExt cx="12192000" cy="6858000"/>
          </a:xfrm>
        </p:grpSpPr>
        <p:pic>
          <p:nvPicPr>
            <p:cNvPr id="8" name="Picture 7" descr="A picture containing outdoor, blue&#10;&#10;Description automatically generated">
              <a:extLst>
                <a:ext uri="{FF2B5EF4-FFF2-40B4-BE49-F238E27FC236}">
                  <a16:creationId xmlns:a16="http://schemas.microsoft.com/office/drawing/2014/main" id="{3AB80820-D0A3-AD43-8168-4AC28BB9FC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Shape&#10;&#10;Description automatically generated">
              <a:extLst>
                <a:ext uri="{FF2B5EF4-FFF2-40B4-BE49-F238E27FC236}">
                  <a16:creationId xmlns:a16="http://schemas.microsoft.com/office/drawing/2014/main" id="{0BC726F1-FA73-8A42-A352-0BF17DABFB7E}"/>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Tree>
    <p:extLst>
      <p:ext uri="{BB962C8B-B14F-4D97-AF65-F5344CB8AC3E}">
        <p14:creationId xmlns:p14="http://schemas.microsoft.com/office/powerpoint/2010/main" val="24978156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erior - Technology - Logo">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7BC8892-850D-3A4F-BA49-A9D06C921692}"/>
              </a:ext>
            </a:extLst>
          </p:cNvPr>
          <p:cNvGrpSpPr/>
          <p:nvPr userDrawn="1"/>
        </p:nvGrpSpPr>
        <p:grpSpPr>
          <a:xfrm>
            <a:off x="0" y="0"/>
            <a:ext cx="12192000" cy="6858000"/>
            <a:chOff x="0" y="0"/>
            <a:chExt cx="12192000" cy="6858000"/>
          </a:xfrm>
        </p:grpSpPr>
        <p:pic>
          <p:nvPicPr>
            <p:cNvPr id="7" name="Picture 6" descr="A picture containing outdoor, blue&#10;&#10;Description automatically generated">
              <a:extLst>
                <a:ext uri="{FF2B5EF4-FFF2-40B4-BE49-F238E27FC236}">
                  <a16:creationId xmlns:a16="http://schemas.microsoft.com/office/drawing/2014/main" id="{CB018F1E-7EE2-1543-951C-DD1C971A11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Shape&#10;&#10;Description automatically generated">
              <a:extLst>
                <a:ext uri="{FF2B5EF4-FFF2-40B4-BE49-F238E27FC236}">
                  <a16:creationId xmlns:a16="http://schemas.microsoft.com/office/drawing/2014/main" id="{33E70380-B076-4143-9BC0-DD8C491D6E5B}"/>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544024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DEFD-75D2-8C17-4F23-2A96F79DA6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938C7C-019E-2392-CAE3-26BC17AF166E}"/>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4" name="Footer Placeholder 3">
            <a:extLst>
              <a:ext uri="{FF2B5EF4-FFF2-40B4-BE49-F238E27FC236}">
                <a16:creationId xmlns:a16="http://schemas.microsoft.com/office/drawing/2014/main" id="{ADE2A813-F254-AD6B-E0E6-0F7AC916D0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7006D9D-E50C-D895-3987-530C3F0EDB39}"/>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2789609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terior - Technolog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A0EFDF1-FE2E-BC4E-BE9D-5448CF771822}"/>
              </a:ext>
            </a:extLst>
          </p:cNvPr>
          <p:cNvGrpSpPr/>
          <p:nvPr userDrawn="1"/>
        </p:nvGrpSpPr>
        <p:grpSpPr>
          <a:xfrm>
            <a:off x="0" y="0"/>
            <a:ext cx="12192000" cy="6858000"/>
            <a:chOff x="0" y="0"/>
            <a:chExt cx="12192000" cy="6858000"/>
          </a:xfrm>
        </p:grpSpPr>
        <p:pic>
          <p:nvPicPr>
            <p:cNvPr id="5" name="Picture 4" descr="A picture containing outdoor, blue&#10;&#10;Description automatically generated">
              <a:extLst>
                <a:ext uri="{FF2B5EF4-FFF2-40B4-BE49-F238E27FC236}">
                  <a16:creationId xmlns:a16="http://schemas.microsoft.com/office/drawing/2014/main" id="{705C7739-B22E-884F-AE7C-F0485F092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Shape&#10;&#10;Description automatically generated">
              <a:extLst>
                <a:ext uri="{FF2B5EF4-FFF2-40B4-BE49-F238E27FC236}">
                  <a16:creationId xmlns:a16="http://schemas.microsoft.com/office/drawing/2014/main" id="{8F161978-2B92-5641-A356-8774BBAD9830}"/>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spTree>
    <p:extLst>
      <p:ext uri="{BB962C8B-B14F-4D97-AF65-F5344CB8AC3E}">
        <p14:creationId xmlns:p14="http://schemas.microsoft.com/office/powerpoint/2010/main" val="31229443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p:spTree>
      <p:nvGrpSpPr>
        <p:cNvPr id="1" name=""/>
        <p:cNvGrpSpPr/>
        <p:nvPr/>
      </p:nvGrpSpPr>
      <p:grpSpPr>
        <a:xfrm>
          <a:off x="0" y="0"/>
          <a:ext cx="0" cy="0"/>
          <a:chOff x="0" y="0"/>
          <a:chExt cx="0" cy="0"/>
        </a:xfrm>
      </p:grpSpPr>
      <p:pic>
        <p:nvPicPr>
          <p:cNvPr id="5" name="Picture 4" descr="A picture containing electronics, circuit&#10;&#10;Description automatically generated">
            <a:extLst>
              <a:ext uri="{FF2B5EF4-FFF2-40B4-BE49-F238E27FC236}">
                <a16:creationId xmlns:a16="http://schemas.microsoft.com/office/drawing/2014/main" id="{ECAB6FBD-B556-9641-8ACE-A8CEB7E133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3471"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63637922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2">
    <p:spTree>
      <p:nvGrpSpPr>
        <p:cNvPr id="1" name=""/>
        <p:cNvGrpSpPr/>
        <p:nvPr/>
      </p:nvGrpSpPr>
      <p:grpSpPr>
        <a:xfrm>
          <a:off x="0" y="0"/>
          <a:ext cx="0" cy="0"/>
          <a:chOff x="0" y="0"/>
          <a:chExt cx="0" cy="0"/>
        </a:xfrm>
      </p:grpSpPr>
      <p:pic>
        <p:nvPicPr>
          <p:cNvPr id="4" name="Picture 3" descr="A picture containing city, day, night sky&#10;&#10;Description automatically generated">
            <a:extLst>
              <a:ext uri="{FF2B5EF4-FFF2-40B4-BE49-F238E27FC236}">
                <a16:creationId xmlns:a16="http://schemas.microsoft.com/office/drawing/2014/main" id="{15F2B439-AB87-A44B-AAD2-92ACF1D84C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05" y="0"/>
            <a:ext cx="12187989"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1782134857"/>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3">
    <p:spTree>
      <p:nvGrpSpPr>
        <p:cNvPr id="1" name=""/>
        <p:cNvGrpSpPr/>
        <p:nvPr/>
      </p:nvGrpSpPr>
      <p:grpSpPr>
        <a:xfrm>
          <a:off x="0" y="0"/>
          <a:ext cx="0" cy="0"/>
          <a:chOff x="0" y="0"/>
          <a:chExt cx="0" cy="0"/>
        </a:xfrm>
      </p:grpSpPr>
      <p:pic>
        <p:nvPicPr>
          <p:cNvPr id="3" name="Picture 2" descr="A picture containing sky, outdoor, light, dark&#10;&#10;Description automatically generated">
            <a:extLst>
              <a:ext uri="{FF2B5EF4-FFF2-40B4-BE49-F238E27FC236}">
                <a16:creationId xmlns:a16="http://schemas.microsoft.com/office/drawing/2014/main" id="{09ECF7F8-1D66-9642-8FF0-D40BC7865B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E2FF4FB9-B881-4A32-A189-3FDC696D0E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3" name="Rectangle 12">
            <a:extLst>
              <a:ext uri="{FF2B5EF4-FFF2-40B4-BE49-F238E27FC236}">
                <a16:creationId xmlns:a16="http://schemas.microsoft.com/office/drawing/2014/main" id="{47FA3153-7855-494B-95F9-BC8685DE3A2D}"/>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4" name="Title 1">
            <a:extLst>
              <a:ext uri="{FF2B5EF4-FFF2-40B4-BE49-F238E27FC236}">
                <a16:creationId xmlns:a16="http://schemas.microsoft.com/office/drawing/2014/main" id="{60565DE9-2E12-4E88-B7E2-0EF876D2E134}"/>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5" name="Content Placeholder 5">
            <a:extLst>
              <a:ext uri="{FF2B5EF4-FFF2-40B4-BE49-F238E27FC236}">
                <a16:creationId xmlns:a16="http://schemas.microsoft.com/office/drawing/2014/main" id="{8D25FCA6-C40D-4EBB-B672-5201556799BE}"/>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6" name="Text Placeholder 7">
            <a:extLst>
              <a:ext uri="{FF2B5EF4-FFF2-40B4-BE49-F238E27FC236}">
                <a16:creationId xmlns:a16="http://schemas.microsoft.com/office/drawing/2014/main" id="{6586DBD5-54B4-4292-B267-E95AAE82EB2C}"/>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3745584503"/>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4">
    <p:spTree>
      <p:nvGrpSpPr>
        <p:cNvPr id="1" name=""/>
        <p:cNvGrpSpPr/>
        <p:nvPr/>
      </p:nvGrpSpPr>
      <p:grpSpPr>
        <a:xfrm>
          <a:off x="0" y="0"/>
          <a:ext cx="0" cy="0"/>
          <a:chOff x="0" y="0"/>
          <a:chExt cx="0" cy="0"/>
        </a:xfrm>
      </p:grpSpPr>
      <p:pic>
        <p:nvPicPr>
          <p:cNvPr id="3" name="Picture 2" descr="A picture containing outdoor, city, laser, night sky&#10;&#10;Description automatically generated">
            <a:extLst>
              <a:ext uri="{FF2B5EF4-FFF2-40B4-BE49-F238E27FC236}">
                <a16:creationId xmlns:a16="http://schemas.microsoft.com/office/drawing/2014/main" id="{A5F333A8-A74B-FB4F-90C9-1E201FE5C8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CF4F5B5D-924D-4FC4-AA48-FE15767E9F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2" name="Rectangle 11">
            <a:extLst>
              <a:ext uri="{FF2B5EF4-FFF2-40B4-BE49-F238E27FC236}">
                <a16:creationId xmlns:a16="http://schemas.microsoft.com/office/drawing/2014/main" id="{BCC41CCC-8A20-4CB4-9298-29A4851D9186}"/>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3" name="Title 1">
            <a:extLst>
              <a:ext uri="{FF2B5EF4-FFF2-40B4-BE49-F238E27FC236}">
                <a16:creationId xmlns:a16="http://schemas.microsoft.com/office/drawing/2014/main" id="{D2DB6134-91CD-460B-99AE-FD49373F1DFD}"/>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4" name="Content Placeholder 5">
            <a:extLst>
              <a:ext uri="{FF2B5EF4-FFF2-40B4-BE49-F238E27FC236}">
                <a16:creationId xmlns:a16="http://schemas.microsoft.com/office/drawing/2014/main" id="{920F37D0-0F7F-440E-8EBD-5C18426ADB57}"/>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5" name="Text Placeholder 7">
            <a:extLst>
              <a:ext uri="{FF2B5EF4-FFF2-40B4-BE49-F238E27FC236}">
                <a16:creationId xmlns:a16="http://schemas.microsoft.com/office/drawing/2014/main" id="{8C0F9CE1-D64F-49A6-A367-42D9C71749E2}"/>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240276749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5">
    <p:spTree>
      <p:nvGrpSpPr>
        <p:cNvPr id="1" name=""/>
        <p:cNvGrpSpPr/>
        <p:nvPr/>
      </p:nvGrpSpPr>
      <p:grpSpPr>
        <a:xfrm>
          <a:off x="0" y="0"/>
          <a:ext cx="0" cy="0"/>
          <a:chOff x="0" y="0"/>
          <a:chExt cx="0" cy="0"/>
        </a:xfrm>
      </p:grpSpPr>
      <p:pic>
        <p:nvPicPr>
          <p:cNvPr id="3" name="Picture 2" descr="A picture containing water, boat, building, several&#10;&#10;Description automatically generated">
            <a:extLst>
              <a:ext uri="{FF2B5EF4-FFF2-40B4-BE49-F238E27FC236}">
                <a16:creationId xmlns:a16="http://schemas.microsoft.com/office/drawing/2014/main" id="{375B3A82-8126-BA45-9735-39FBC6070F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15DC07A-7F5C-41DF-9A00-15E00E0F8D21}"/>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5" name="Title 1">
            <a:extLst>
              <a:ext uri="{FF2B5EF4-FFF2-40B4-BE49-F238E27FC236}">
                <a16:creationId xmlns:a16="http://schemas.microsoft.com/office/drawing/2014/main" id="{26D5824D-697A-FA4F-A31E-3EBB21B714FE}"/>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6" name="Content Placeholder 5">
            <a:extLst>
              <a:ext uri="{FF2B5EF4-FFF2-40B4-BE49-F238E27FC236}">
                <a16:creationId xmlns:a16="http://schemas.microsoft.com/office/drawing/2014/main" id="{43FA1EA1-6FAE-1E4C-883F-4917A6E0AFEB}"/>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7" name="Text Placeholder 7">
            <a:extLst>
              <a:ext uri="{FF2B5EF4-FFF2-40B4-BE49-F238E27FC236}">
                <a16:creationId xmlns:a16="http://schemas.microsoft.com/office/drawing/2014/main" id="{C8092390-69E2-BC49-BB30-76C95A5EE1FB}"/>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pic>
        <p:nvPicPr>
          <p:cNvPr id="11" name="Picture 10">
            <a:extLst>
              <a:ext uri="{FF2B5EF4-FFF2-40B4-BE49-F238E27FC236}">
                <a16:creationId xmlns:a16="http://schemas.microsoft.com/office/drawing/2014/main" id="{A8FB1CF6-A94D-4933-88C2-57FF845089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577442718"/>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ull Bleed Image with Text Overlay 6">
    <p:spTree>
      <p:nvGrpSpPr>
        <p:cNvPr id="1" name=""/>
        <p:cNvGrpSpPr/>
        <p:nvPr/>
      </p:nvGrpSpPr>
      <p:grpSpPr>
        <a:xfrm>
          <a:off x="0" y="0"/>
          <a:ext cx="0" cy="0"/>
          <a:chOff x="0" y="0"/>
          <a:chExt cx="0" cy="0"/>
        </a:xfrm>
      </p:grpSpPr>
      <p:pic>
        <p:nvPicPr>
          <p:cNvPr id="3" name="Picture 2" descr="A picture containing outdoor object, night sky&#10;&#10;Description automatically generated">
            <a:extLst>
              <a:ext uri="{FF2B5EF4-FFF2-40B4-BE49-F238E27FC236}">
                <a16:creationId xmlns:a16="http://schemas.microsoft.com/office/drawing/2014/main" id="{16549009-9996-C648-B8AD-A06BAC329E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D4E8378-D115-4F06-BB9B-BA1CCB1811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14" name="Rectangle 13">
            <a:extLst>
              <a:ext uri="{FF2B5EF4-FFF2-40B4-BE49-F238E27FC236}">
                <a16:creationId xmlns:a16="http://schemas.microsoft.com/office/drawing/2014/main" id="{02A930CF-2DB4-4E9B-B2D0-F7AD6F5043DF}"/>
              </a:ext>
            </a:extLst>
          </p:cNvPr>
          <p:cNvSpPr/>
          <p:nvPr userDrawn="1"/>
        </p:nvSpPr>
        <p:spPr>
          <a:xfrm>
            <a:off x="350989" y="402150"/>
            <a:ext cx="5319709" cy="6253831"/>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spcAft>
                <a:spcPts val="600"/>
              </a:spcAft>
              <a:buFont typeface="Arial" panose="020B0604020202020204" pitchFamily="34" charset="0"/>
              <a:buChar char="•"/>
            </a:pPr>
            <a:endParaRPr lang="en-US" dirty="0">
              <a:solidFill>
                <a:schemeClr val="lt1"/>
              </a:solidFill>
            </a:endParaRPr>
          </a:p>
        </p:txBody>
      </p:sp>
      <p:sp>
        <p:nvSpPr>
          <p:cNvPr id="15" name="Title 1">
            <a:extLst>
              <a:ext uri="{FF2B5EF4-FFF2-40B4-BE49-F238E27FC236}">
                <a16:creationId xmlns:a16="http://schemas.microsoft.com/office/drawing/2014/main" id="{D8A18C5D-8D73-4243-AB7E-6DE9DE9EFB82}"/>
              </a:ext>
            </a:extLst>
          </p:cNvPr>
          <p:cNvSpPr>
            <a:spLocks noGrp="1"/>
          </p:cNvSpPr>
          <p:nvPr>
            <p:ph type="title" hasCustomPrompt="1"/>
          </p:nvPr>
        </p:nvSpPr>
        <p:spPr>
          <a:xfrm>
            <a:off x="627435" y="613437"/>
            <a:ext cx="4809345" cy="1114056"/>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dirty="0"/>
              <a:t>Headline – 32pt Rockwell</a:t>
            </a:r>
          </a:p>
        </p:txBody>
      </p:sp>
      <p:sp>
        <p:nvSpPr>
          <p:cNvPr id="16" name="Content Placeholder 5">
            <a:extLst>
              <a:ext uri="{FF2B5EF4-FFF2-40B4-BE49-F238E27FC236}">
                <a16:creationId xmlns:a16="http://schemas.microsoft.com/office/drawing/2014/main" id="{27374D45-D596-4931-A7D9-E9615CB1BBBA}"/>
              </a:ext>
            </a:extLst>
          </p:cNvPr>
          <p:cNvSpPr>
            <a:spLocks noGrp="1"/>
          </p:cNvSpPr>
          <p:nvPr>
            <p:ph sz="quarter" idx="12" hasCustomPrompt="1"/>
          </p:nvPr>
        </p:nvSpPr>
        <p:spPr>
          <a:xfrm>
            <a:off x="627435" y="2188477"/>
            <a:ext cx="4809345" cy="4168754"/>
          </a:xfrm>
          <a:prstGeom prst="rect">
            <a:avLst/>
          </a:prstGeom>
        </p:spPr>
        <p:txBody>
          <a:bodyPr/>
          <a:lstStyle>
            <a:lvl1pPr algn="l" defTabSz="914400" rtl="0" eaLnBrk="1" latinLnBrk="0" hangingPunct="1">
              <a:lnSpc>
                <a:spcPct val="90000"/>
              </a:lnSpc>
              <a:buClr>
                <a:schemeClr val="tx2"/>
              </a:buClr>
              <a:defRPr lang="en-US" sz="2000" kern="1200" dirty="0" smtClean="0">
                <a:solidFill>
                  <a:schemeClr val="bg1"/>
                </a:solidFill>
                <a:latin typeface="+mn-lt"/>
                <a:ea typeface="+mn-ea"/>
                <a:cs typeface="+mn-cs"/>
              </a:defRPr>
            </a:lvl1pPr>
            <a:lvl2pPr algn="l" defTabSz="914400" rtl="0" eaLnBrk="1" latinLnBrk="0" hangingPunct="1">
              <a:lnSpc>
                <a:spcPct val="90000"/>
              </a:lnSpc>
              <a:buClr>
                <a:schemeClr val="tx2"/>
              </a:buClr>
              <a:defRPr lang="en-US" sz="1800" kern="1200" dirty="0" smtClean="0">
                <a:solidFill>
                  <a:schemeClr val="bg1"/>
                </a:solidFill>
                <a:latin typeface="+mn-lt"/>
                <a:ea typeface="+mn-ea"/>
                <a:cs typeface="+mn-cs"/>
              </a:defRPr>
            </a:lvl2pPr>
            <a:lvl3pPr algn="l" defTabSz="914400" rtl="0" eaLnBrk="1" latinLnBrk="0" hangingPunct="1">
              <a:lnSpc>
                <a:spcPct val="90000"/>
              </a:lnSpc>
              <a:buClr>
                <a:schemeClr val="tx2"/>
              </a:buClr>
              <a:defRPr lang="en-US" sz="1600" kern="1200" dirty="0" smtClean="0">
                <a:solidFill>
                  <a:schemeClr val="tx1"/>
                </a:solidFill>
                <a:latin typeface="+mn-lt"/>
                <a:ea typeface="+mn-ea"/>
                <a:cs typeface="+mn-cs"/>
              </a:defRPr>
            </a:lvl3pPr>
            <a:lvl4pPr algn="l" defTabSz="914400" rtl="0" eaLnBrk="1" latinLnBrk="0" hangingPunct="1">
              <a:lnSpc>
                <a:spcPct val="90000"/>
              </a:lnSpc>
              <a:buClr>
                <a:schemeClr val="tx2"/>
              </a:buClr>
              <a:defRPr lang="en-US" sz="1400" kern="1200" dirty="0" smtClean="0">
                <a:solidFill>
                  <a:schemeClr val="tx1"/>
                </a:solidFill>
                <a:latin typeface="+mn-lt"/>
                <a:ea typeface="+mn-ea"/>
                <a:cs typeface="+mn-cs"/>
              </a:defRPr>
            </a:lvl4pPr>
            <a:lvl5pPr algn="l" defTabSz="914400" rtl="0" eaLnBrk="1" latinLnBrk="0" hangingPunct="1">
              <a:lnSpc>
                <a:spcPct val="90000"/>
              </a:lnSpc>
              <a:buClr>
                <a:schemeClr val="tx2"/>
              </a:buClr>
              <a:defRPr lang="en-US" sz="1200" kern="1200" dirty="0">
                <a:solidFill>
                  <a:schemeClr val="tx1"/>
                </a:solidFill>
                <a:latin typeface="+mn-lt"/>
                <a:ea typeface="+mn-ea"/>
                <a:cs typeface="+mn-cs"/>
              </a:defRPr>
            </a:lvl5pPr>
          </a:lstStyle>
          <a:p>
            <a:pPr lvl="0"/>
            <a:r>
              <a:rPr lang="en-US" dirty="0"/>
              <a:t>First bullet – 20pt Verdana</a:t>
            </a:r>
          </a:p>
          <a:p>
            <a:pPr lvl="1"/>
            <a:r>
              <a:rPr lang="en-US" dirty="0"/>
              <a:t>Second level – 18pt Verdana</a:t>
            </a:r>
          </a:p>
        </p:txBody>
      </p:sp>
      <p:sp>
        <p:nvSpPr>
          <p:cNvPr id="17" name="Text Placeholder 7">
            <a:extLst>
              <a:ext uri="{FF2B5EF4-FFF2-40B4-BE49-F238E27FC236}">
                <a16:creationId xmlns:a16="http://schemas.microsoft.com/office/drawing/2014/main" id="{5A0C0E81-DFB0-4C3E-835C-87942C6DD9D1}"/>
              </a:ext>
            </a:extLst>
          </p:cNvPr>
          <p:cNvSpPr>
            <a:spLocks noGrp="1"/>
          </p:cNvSpPr>
          <p:nvPr>
            <p:ph type="body" sz="quarter" idx="11" hasCustomPrompt="1"/>
          </p:nvPr>
        </p:nvSpPr>
        <p:spPr>
          <a:xfrm>
            <a:off x="627435" y="1727493"/>
            <a:ext cx="4809345" cy="460984"/>
          </a:xfrm>
          <a:prstGeom prst="rect">
            <a:avLst/>
          </a:prstGeom>
        </p:spPr>
        <p:txBody>
          <a:bodyPr/>
          <a:lstStyle>
            <a:lvl1pPr marL="0" indent="0">
              <a:buClr>
                <a:srgbClr val="0083BE"/>
              </a:buClr>
              <a:buFontTx/>
              <a:buNone/>
              <a:defRPr sz="2000" b="0" i="0" baseline="0">
                <a:solidFill>
                  <a:schemeClr val="bg1"/>
                </a:solidFill>
                <a:latin typeface="Verdana" charset="0"/>
                <a:cs typeface="Verdana Regular" charset="0"/>
              </a:defRPr>
            </a:lvl1pPr>
            <a:lvl2pPr>
              <a:buClr>
                <a:srgbClr val="0083BE"/>
              </a:buClr>
              <a:defRPr baseline="0"/>
            </a:lvl2pPr>
            <a:lvl3pPr>
              <a:buClr>
                <a:srgbClr val="0083BE"/>
              </a:buClr>
              <a:defRPr baseline="0"/>
            </a:lvl3pPr>
            <a:lvl4pPr>
              <a:buClr>
                <a:srgbClr val="0083BE"/>
              </a:buClr>
              <a:defRPr baseline="0"/>
            </a:lvl4pPr>
            <a:lvl5pPr>
              <a:buClr>
                <a:srgbClr val="0083BE"/>
              </a:buClr>
              <a:defRPr/>
            </a:lvl5pPr>
          </a:lstStyle>
          <a:p>
            <a:pPr lvl="0"/>
            <a:r>
              <a:rPr lang="en-US" dirty="0"/>
              <a:t>Subhead, No Bullet – 20pt Verdana</a:t>
            </a:r>
          </a:p>
        </p:txBody>
      </p:sp>
    </p:spTree>
    <p:extLst>
      <p:ext uri="{BB962C8B-B14F-4D97-AF65-F5344CB8AC3E}">
        <p14:creationId xmlns:p14="http://schemas.microsoft.com/office/powerpoint/2010/main" val="1996552671"/>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lor Bar - Navy 65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4276C2-315B-674A-9C54-45CB15C4DFB6}"/>
              </a:ext>
            </a:extLst>
          </p:cNvPr>
          <p:cNvSpPr/>
          <p:nvPr userDrawn="1"/>
        </p:nvSpPr>
        <p:spPr>
          <a:xfrm>
            <a:off x="3578" y="1179099"/>
            <a:ext cx="12188422" cy="4509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81F7E3-0DD9-5840-B2CB-C3A2F7F9543D}"/>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922DF2E0-781A-4C15-9D32-230E9B9CCED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4EE92907-E614-4CC2-98F9-6C40B27EB8F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2" name="Oval 1">
            <a:extLst>
              <a:ext uri="{FF2B5EF4-FFF2-40B4-BE49-F238E27FC236}">
                <a16:creationId xmlns:a16="http://schemas.microsoft.com/office/drawing/2014/main" id="{4B49DE00-3FA1-4A05-A64D-060DBBDD82F8}"/>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F28997-F8CF-DB4E-91F9-EADD6EBC4F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158146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lor Bar - IDeaS Blue 3005">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DC367E-34D5-F645-B4BA-D98F12B06788}"/>
              </a:ext>
            </a:extLst>
          </p:cNvPr>
          <p:cNvGrpSpPr/>
          <p:nvPr userDrawn="1"/>
        </p:nvGrpSpPr>
        <p:grpSpPr>
          <a:xfrm>
            <a:off x="6096000" y="1179100"/>
            <a:ext cx="6096000" cy="4499802"/>
            <a:chOff x="6096000" y="1179099"/>
            <a:chExt cx="6096000" cy="4509521"/>
          </a:xfrm>
        </p:grpSpPr>
        <p:sp>
          <p:nvSpPr>
            <p:cNvPr id="7" name="Rectangle 6">
              <a:extLst>
                <a:ext uri="{FF2B5EF4-FFF2-40B4-BE49-F238E27FC236}">
                  <a16:creationId xmlns:a16="http://schemas.microsoft.com/office/drawing/2014/main" id="{BBC26B0A-7EB4-9D47-9875-A75EDB161AC0}"/>
                </a:ext>
              </a:extLst>
            </p:cNvPr>
            <p:cNvSpPr/>
            <p:nvPr userDrawn="1"/>
          </p:nvSpPr>
          <p:spPr>
            <a:xfrm>
              <a:off x="6096000" y="1179099"/>
              <a:ext cx="6096000" cy="45095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2FB7B-629D-0D4D-A0AF-6D7EAEBE84A8}"/>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6096000" y="1179100"/>
              <a:ext cx="6092422" cy="4499802"/>
            </a:xfrm>
            <a:prstGeom prst="rect">
              <a:avLst/>
            </a:prstGeom>
          </p:spPr>
        </p:pic>
      </p:grpSp>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14" name="Rectangle 13">
            <a:extLst>
              <a:ext uri="{FF2B5EF4-FFF2-40B4-BE49-F238E27FC236}">
                <a16:creationId xmlns:a16="http://schemas.microsoft.com/office/drawing/2014/main" id="{39253F45-E80C-4EB3-BAF8-859EE87540B0}"/>
              </a:ext>
            </a:extLst>
          </p:cNvPr>
          <p:cNvSpPr/>
          <p:nvPr userDrawn="1"/>
        </p:nvSpPr>
        <p:spPr>
          <a:xfrm>
            <a:off x="0" y="1179099"/>
            <a:ext cx="6096000" cy="44998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FB60E2EF-9A27-47AB-8430-C62EE3E665A4}"/>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8" name="Oval 17">
            <a:extLst>
              <a:ext uri="{FF2B5EF4-FFF2-40B4-BE49-F238E27FC236}">
                <a16:creationId xmlns:a16="http://schemas.microsoft.com/office/drawing/2014/main" id="{644E9923-4AC6-488A-BA98-41A83EE8DC46}"/>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0352AF-A7C7-8F41-A5E9-46B4D9CCF6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19095063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or Bar - Bright Blue 30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C26B0A-7EB4-9D47-9875-A75EDB161AC0}"/>
              </a:ext>
            </a:extLst>
          </p:cNvPr>
          <p:cNvSpPr/>
          <p:nvPr userDrawn="1"/>
        </p:nvSpPr>
        <p:spPr>
          <a:xfrm>
            <a:off x="3578" y="1179099"/>
            <a:ext cx="12188422" cy="4509521"/>
          </a:xfrm>
          <a:prstGeom prst="rect">
            <a:avLst/>
          </a:prstGeom>
          <a:solidFill>
            <a:srgbClr val="1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809604-F1E7-704A-84D4-00769D4518DA}"/>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a:stretch/>
        </p:blipFill>
        <p:spPr>
          <a:xfrm>
            <a:off x="0" y="1179099"/>
            <a:ext cx="12188422" cy="4509521"/>
          </a:xfrm>
          <a:prstGeom prst="rect">
            <a:avLst/>
          </a:prstGeom>
        </p:spPr>
      </p:pic>
      <p:sp>
        <p:nvSpPr>
          <p:cNvPr id="6" name="Title 1">
            <a:extLst>
              <a:ext uri="{FF2B5EF4-FFF2-40B4-BE49-F238E27FC236}">
                <a16:creationId xmlns:a16="http://schemas.microsoft.com/office/drawing/2014/main" id="{EB9F8B13-0B85-4187-AF31-117866AC0DF2}"/>
              </a:ext>
            </a:extLst>
          </p:cNvPr>
          <p:cNvSpPr>
            <a:spLocks noGrp="1"/>
          </p:cNvSpPr>
          <p:nvPr>
            <p:ph type="title" hasCustomPrompt="1"/>
          </p:nvPr>
        </p:nvSpPr>
        <p:spPr>
          <a:xfrm>
            <a:off x="253689" y="178867"/>
            <a:ext cx="10241355" cy="518197"/>
          </a:xfrm>
          <a:prstGeom prst="rect">
            <a:avLst/>
          </a:prstGeom>
        </p:spPr>
        <p:txBody>
          <a:bodyPr/>
          <a:lstStyle>
            <a:lvl1pPr>
              <a:defRPr sz="3200" b="0" i="0" baseline="0">
                <a:solidFill>
                  <a:schemeClr val="tx2"/>
                </a:solidFill>
                <a:latin typeface="Rockwell" charset="0"/>
                <a:ea typeface="Rockwell" charset="0"/>
                <a:cs typeface="Rockwell" charset="0"/>
              </a:defRPr>
            </a:lvl1pPr>
          </a:lstStyle>
          <a:p>
            <a:r>
              <a:rPr lang="en-US" dirty="0"/>
              <a:t>Title Text – 32pt Rockwell</a:t>
            </a:r>
          </a:p>
        </p:txBody>
      </p:sp>
      <p:sp>
        <p:nvSpPr>
          <p:cNvPr id="5" name="Rectangle 4">
            <a:extLst>
              <a:ext uri="{FF2B5EF4-FFF2-40B4-BE49-F238E27FC236}">
                <a16:creationId xmlns:a16="http://schemas.microsoft.com/office/drawing/2014/main" id="{2D000054-CD1B-4648-AF37-2893CA6C8C53}"/>
              </a:ext>
            </a:extLst>
          </p:cNvPr>
          <p:cNvSpPr/>
          <p:nvPr userDrawn="1"/>
        </p:nvSpPr>
        <p:spPr>
          <a:xfrm>
            <a:off x="0" y="1179099"/>
            <a:ext cx="6096000" cy="4499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39936421-B2C9-423E-947B-A25538BD2F8A}"/>
              </a:ext>
            </a:extLst>
          </p:cNvPr>
          <p:cNvSpPr>
            <a:spLocks noGrp="1"/>
          </p:cNvSpPr>
          <p:nvPr>
            <p:ph type="body" sz="quarter" idx="12" hasCustomPrompt="1"/>
          </p:nvPr>
        </p:nvSpPr>
        <p:spPr>
          <a:xfrm>
            <a:off x="658813" y="4047479"/>
            <a:ext cx="4827587" cy="1187283"/>
          </a:xfrm>
          <a:prstGeom prst="rect">
            <a:avLst/>
          </a:prstGeom>
        </p:spPr>
        <p:txBody>
          <a:bodyPr anchor="ctr"/>
          <a:lstStyle>
            <a:lvl1pPr marL="0" indent="0" algn="ctr">
              <a:buNone/>
              <a:defRPr sz="36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dirty="0"/>
              <a:t>Text</a:t>
            </a:r>
          </a:p>
        </p:txBody>
      </p:sp>
      <p:sp>
        <p:nvSpPr>
          <p:cNvPr id="13" name="Oval 12">
            <a:extLst>
              <a:ext uri="{FF2B5EF4-FFF2-40B4-BE49-F238E27FC236}">
                <a16:creationId xmlns:a16="http://schemas.microsoft.com/office/drawing/2014/main" id="{70C48B49-7E39-4F9F-9639-E5CCA19E0893}"/>
              </a:ext>
            </a:extLst>
          </p:cNvPr>
          <p:cNvSpPr/>
          <p:nvPr userDrawn="1"/>
        </p:nvSpPr>
        <p:spPr>
          <a:xfrm>
            <a:off x="2116423" y="1674676"/>
            <a:ext cx="2075661" cy="20756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F2CEC7F-C153-AE4E-9850-0CC3E3744C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905971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7BA148-B537-5221-8D98-6D8975B1E739}"/>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3" name="Footer Placeholder 2">
            <a:extLst>
              <a:ext uri="{FF2B5EF4-FFF2-40B4-BE49-F238E27FC236}">
                <a16:creationId xmlns:a16="http://schemas.microsoft.com/office/drawing/2014/main" id="{38EF8636-F5E2-2A35-0DC1-A7F2096ABC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C759C8-FB90-4449-53BE-7B9A74998A6E}"/>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40163724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ull Math Web - IDeaS Blue 300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B92AD-7C38-B64E-910C-0750C1AFA88F}"/>
              </a:ext>
            </a:extLst>
          </p:cNvPr>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9054E0AB-7004-B84E-92DB-78AD25689D3F}"/>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B72F1384-EE95-4A49-96B2-D667653212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716642986"/>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ull Math Web - Navy 65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B2C5C-DC90-8D48-9851-6E9509210C60}"/>
              </a:ext>
            </a:extLst>
          </p:cNvPr>
          <p:cNvSpPr/>
          <p:nvPr/>
        </p:nvSpPr>
        <p:spPr>
          <a:xfrm>
            <a:off x="0" y="0"/>
            <a:ext cx="12192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5" name="Picture 4">
            <a:extLst>
              <a:ext uri="{FF2B5EF4-FFF2-40B4-BE49-F238E27FC236}">
                <a16:creationId xmlns:a16="http://schemas.microsoft.com/office/drawing/2014/main" id="{AE72D3B0-BE1F-604D-85F0-22A257ECB825}"/>
              </a:ext>
            </a:extLst>
          </p:cNvPr>
          <p:cNvPicPr>
            <a:picLocks noChangeAspect="1"/>
          </p:cNvPicPr>
          <p:nvPr userDrawn="1"/>
        </p:nvPicPr>
        <p:blipFill rotWithShape="1">
          <a:blip r:embed="rId2" cstate="screen">
            <a:lum bright="70000" contrast="-70000"/>
            <a:alphaModFix amt="7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8" name="Picture 7">
            <a:extLst>
              <a:ext uri="{FF2B5EF4-FFF2-40B4-BE49-F238E27FC236}">
                <a16:creationId xmlns:a16="http://schemas.microsoft.com/office/drawing/2014/main" id="{88D6F665-B107-C24D-B362-4D14438AEC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1145645562"/>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ull Math Web - Bright Blue 30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4BE17B-690A-9446-B8B0-24A43BA78643}"/>
              </a:ext>
            </a:extLst>
          </p:cNvPr>
          <p:cNvSpPr/>
          <p:nvPr userDrawn="1"/>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28E9C35-FD9C-C946-8DC8-BB288AF8638B}"/>
              </a:ext>
            </a:extLst>
          </p:cNvPr>
          <p:cNvPicPr>
            <a:picLocks noChangeAspect="1"/>
          </p:cNvPicPr>
          <p:nvPr userDrawn="1"/>
        </p:nvPicPr>
        <p:blipFill rotWithShape="1">
          <a:blip r:embed="rId2" cstate="screen">
            <a:lum bright="70000" contrast="-70000"/>
            <a:alphaModFix amt="8000"/>
            <a:extLst>
              <a:ext uri="{28A0092B-C50C-407E-A947-70E740481C1C}">
                <a14:useLocalDpi xmlns:a14="http://schemas.microsoft.com/office/drawing/2010/main"/>
              </a:ext>
            </a:extLst>
          </a:blip>
          <a:srcRect l="18765"/>
          <a:stretch/>
        </p:blipFill>
        <p:spPr>
          <a:xfrm>
            <a:off x="0" y="1"/>
            <a:ext cx="12192000" cy="6857999"/>
          </a:xfrm>
          <a:prstGeom prst="rect">
            <a:avLst/>
          </a:prstGeom>
        </p:spPr>
      </p:pic>
      <p:pic>
        <p:nvPicPr>
          <p:cNvPr id="7" name="Picture 6">
            <a:extLst>
              <a:ext uri="{FF2B5EF4-FFF2-40B4-BE49-F238E27FC236}">
                <a16:creationId xmlns:a16="http://schemas.microsoft.com/office/drawing/2014/main" id="{7317CCBC-4658-AD43-AB56-00954C6B264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2680043946"/>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terior - Technology - 3 Presenter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7777BF7-DB87-9543-90F9-9E84D6862908}"/>
              </a:ext>
            </a:extLst>
          </p:cNvPr>
          <p:cNvGrpSpPr/>
          <p:nvPr userDrawn="1"/>
        </p:nvGrpSpPr>
        <p:grpSpPr>
          <a:xfrm>
            <a:off x="0" y="0"/>
            <a:ext cx="12192000" cy="6858000"/>
            <a:chOff x="0" y="0"/>
            <a:chExt cx="12192000" cy="6858000"/>
          </a:xfrm>
        </p:grpSpPr>
        <p:pic>
          <p:nvPicPr>
            <p:cNvPr id="16" name="Picture 15" descr="A picture containing outdoor, blue&#10;&#10;Description automatically generated">
              <a:extLst>
                <a:ext uri="{FF2B5EF4-FFF2-40B4-BE49-F238E27FC236}">
                  <a16:creationId xmlns:a16="http://schemas.microsoft.com/office/drawing/2014/main" id="{C12E58C7-A04A-764E-A470-9CC990B4F6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descr="Shape&#10;&#10;Description automatically generated">
              <a:extLst>
                <a:ext uri="{FF2B5EF4-FFF2-40B4-BE49-F238E27FC236}">
                  <a16:creationId xmlns:a16="http://schemas.microsoft.com/office/drawing/2014/main" id="{215E6CD6-3D49-824E-ADAD-2B5EFA1379F2}"/>
                </a:ext>
              </a:extLst>
            </p:cNvPr>
            <p:cNvPicPr>
              <a:picLocks noChangeAspect="1"/>
            </p:cNvPicPr>
            <p:nvPr userDrawn="1"/>
          </p:nvPicPr>
          <p:blipFill>
            <a:blip r:embed="rId3">
              <a:alphaModFix amt="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pic>
        <p:nvPicPr>
          <p:cNvPr id="4" name="Picture 3">
            <a:extLst>
              <a:ext uri="{FF2B5EF4-FFF2-40B4-BE49-F238E27FC236}">
                <a16:creationId xmlns:a16="http://schemas.microsoft.com/office/drawing/2014/main" id="{0E2159C5-BE8F-4890-A341-C0176A1B7D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
        <p:nvSpPr>
          <p:cNvPr id="5" name="Title 1">
            <a:extLst>
              <a:ext uri="{FF2B5EF4-FFF2-40B4-BE49-F238E27FC236}">
                <a16:creationId xmlns:a16="http://schemas.microsoft.com/office/drawing/2014/main" id="{EE4FF5E1-B562-4CFF-BE02-D2CBC89EB47D}"/>
              </a:ext>
            </a:extLst>
          </p:cNvPr>
          <p:cNvSpPr>
            <a:spLocks noGrp="1"/>
          </p:cNvSpPr>
          <p:nvPr>
            <p:ph type="title" hasCustomPrompt="1"/>
          </p:nvPr>
        </p:nvSpPr>
        <p:spPr>
          <a:xfrm>
            <a:off x="406400" y="287868"/>
            <a:ext cx="11352107" cy="660400"/>
          </a:xfrm>
          <a:prstGeom prst="rect">
            <a:avLst/>
          </a:prstGeom>
        </p:spPr>
        <p:txBody>
          <a:bodyPr/>
          <a:lstStyle>
            <a:lvl1pPr>
              <a:defRPr sz="3200" b="0" i="0" baseline="0">
                <a:solidFill>
                  <a:schemeClr val="bg1"/>
                </a:solidFill>
                <a:latin typeface="Rockwell" charset="0"/>
                <a:ea typeface="Rockwell" charset="0"/>
                <a:cs typeface="Rockwell" charset="0"/>
              </a:defRPr>
            </a:lvl1pPr>
          </a:lstStyle>
          <a:p>
            <a:r>
              <a:rPr lang="en-US"/>
              <a:t>Headline – </a:t>
            </a:r>
            <a:r>
              <a:rPr lang="en-US" err="1"/>
              <a:t>32pt</a:t>
            </a:r>
            <a:r>
              <a:rPr lang="en-US"/>
              <a:t> Rockwell</a:t>
            </a:r>
          </a:p>
        </p:txBody>
      </p:sp>
      <p:sp>
        <p:nvSpPr>
          <p:cNvPr id="28" name="Text Placeholder 24">
            <a:extLst>
              <a:ext uri="{FF2B5EF4-FFF2-40B4-BE49-F238E27FC236}">
                <a16:creationId xmlns:a16="http://schemas.microsoft.com/office/drawing/2014/main" id="{74007893-92CA-4A17-84ED-87A620AACFF8}"/>
              </a:ext>
            </a:extLst>
          </p:cNvPr>
          <p:cNvSpPr>
            <a:spLocks noGrp="1"/>
          </p:cNvSpPr>
          <p:nvPr>
            <p:ph type="body" sz="quarter" idx="15" hasCustomPrompt="1"/>
          </p:nvPr>
        </p:nvSpPr>
        <p:spPr>
          <a:xfrm>
            <a:off x="86417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29" name="Text Placeholder 26">
            <a:extLst>
              <a:ext uri="{FF2B5EF4-FFF2-40B4-BE49-F238E27FC236}">
                <a16:creationId xmlns:a16="http://schemas.microsoft.com/office/drawing/2014/main" id="{CA12E57C-9648-476C-883A-20D2FDD8404B}"/>
              </a:ext>
            </a:extLst>
          </p:cNvPr>
          <p:cNvSpPr>
            <a:spLocks noGrp="1"/>
          </p:cNvSpPr>
          <p:nvPr>
            <p:ph type="body" sz="quarter" idx="16" hasCustomPrompt="1"/>
          </p:nvPr>
        </p:nvSpPr>
        <p:spPr>
          <a:xfrm>
            <a:off x="862591"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0" name="Text Placeholder 24">
            <a:extLst>
              <a:ext uri="{FF2B5EF4-FFF2-40B4-BE49-F238E27FC236}">
                <a16:creationId xmlns:a16="http://schemas.microsoft.com/office/drawing/2014/main" id="{3D9CB943-C1D1-42C2-BD7D-FEE2544FBFE6}"/>
              </a:ext>
            </a:extLst>
          </p:cNvPr>
          <p:cNvSpPr>
            <a:spLocks noGrp="1"/>
          </p:cNvSpPr>
          <p:nvPr>
            <p:ph type="body" sz="quarter" idx="17" hasCustomPrompt="1"/>
          </p:nvPr>
        </p:nvSpPr>
        <p:spPr>
          <a:xfrm>
            <a:off x="4454374"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1" name="Text Placeholder 26">
            <a:extLst>
              <a:ext uri="{FF2B5EF4-FFF2-40B4-BE49-F238E27FC236}">
                <a16:creationId xmlns:a16="http://schemas.microsoft.com/office/drawing/2014/main" id="{2C44BCC3-CA4E-4177-9184-E010A30F3C1C}"/>
              </a:ext>
            </a:extLst>
          </p:cNvPr>
          <p:cNvSpPr>
            <a:spLocks noGrp="1"/>
          </p:cNvSpPr>
          <p:nvPr>
            <p:ph type="body" sz="quarter" idx="18" hasCustomPrompt="1"/>
          </p:nvPr>
        </p:nvSpPr>
        <p:spPr>
          <a:xfrm>
            <a:off x="4454374"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3" name="Text Placeholder 24">
            <a:extLst>
              <a:ext uri="{FF2B5EF4-FFF2-40B4-BE49-F238E27FC236}">
                <a16:creationId xmlns:a16="http://schemas.microsoft.com/office/drawing/2014/main" id="{1AB51166-5CB1-4366-B89A-AD9788D507E5}"/>
              </a:ext>
            </a:extLst>
          </p:cNvPr>
          <p:cNvSpPr>
            <a:spLocks noGrp="1"/>
          </p:cNvSpPr>
          <p:nvPr>
            <p:ph type="body" sz="quarter" idx="20" hasCustomPrompt="1"/>
          </p:nvPr>
        </p:nvSpPr>
        <p:spPr>
          <a:xfrm>
            <a:off x="8044569" y="3967163"/>
            <a:ext cx="3192462" cy="520700"/>
          </a:xfrm>
          <a:prstGeom prst="rect">
            <a:avLst/>
          </a:prstGeom>
          <a:solidFill>
            <a:schemeClr val="tx2"/>
          </a:solidFill>
        </p:spPr>
        <p:txBody>
          <a:bodyPr wrap="square" rtlCol="0" anchor="ctr">
            <a:noAutofit/>
          </a:bodyPr>
          <a:lstStyle>
            <a:lvl1pPr marL="0" indent="0">
              <a:buNone/>
              <a:defRPr lang="en-US" sz="2000" smtClean="0">
                <a:solidFill>
                  <a:schemeClr val="bg1"/>
                </a:solidFill>
              </a:defRPr>
            </a:lvl1pPr>
            <a:lvl2pPr marL="0" indent="0">
              <a:buNone/>
              <a:defRPr lang="en-US" sz="1800" smtClean="0">
                <a:solidFill>
                  <a:schemeClr val="tx1"/>
                </a:solidFill>
              </a:defRPr>
            </a:lvl2pPr>
            <a:lvl3pPr marL="685800" indent="0">
              <a:buNone/>
              <a:defRPr lang="en-US" sz="1800" smtClean="0">
                <a:solidFill>
                  <a:schemeClr val="tx1"/>
                </a:solidFill>
              </a:defRPr>
            </a:lvl3pPr>
            <a:lvl4pPr marL="1143000" indent="0">
              <a:buNone/>
              <a:defRPr lang="en-US" smtClean="0">
                <a:solidFill>
                  <a:schemeClr val="tx1"/>
                </a:solidFill>
              </a:defRPr>
            </a:lvl4pPr>
            <a:lvl5pPr marL="1600200" indent="0">
              <a:buNone/>
              <a:defRPr lang="en-US">
                <a:solidFill>
                  <a:schemeClr val="tx1"/>
                </a:solidFill>
              </a:defRPr>
            </a:lvl5pPr>
          </a:lstStyle>
          <a:p>
            <a:pPr marL="0" lvl="0" algn="ctr" defTabSz="914377"/>
            <a:r>
              <a:rPr lang="en-US" dirty="0"/>
              <a:t>Name</a:t>
            </a:r>
          </a:p>
        </p:txBody>
      </p:sp>
      <p:sp>
        <p:nvSpPr>
          <p:cNvPr id="34" name="Text Placeholder 26">
            <a:extLst>
              <a:ext uri="{FF2B5EF4-FFF2-40B4-BE49-F238E27FC236}">
                <a16:creationId xmlns:a16="http://schemas.microsoft.com/office/drawing/2014/main" id="{F719FB00-6FF9-4375-8682-B34FEE075632}"/>
              </a:ext>
            </a:extLst>
          </p:cNvPr>
          <p:cNvSpPr>
            <a:spLocks noGrp="1"/>
          </p:cNvSpPr>
          <p:nvPr>
            <p:ph type="body" sz="quarter" idx="21" hasCustomPrompt="1"/>
          </p:nvPr>
        </p:nvSpPr>
        <p:spPr>
          <a:xfrm>
            <a:off x="8044569" y="4548188"/>
            <a:ext cx="3192463" cy="771905"/>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lvl1pPr marL="0" indent="0">
              <a:buNone/>
              <a:defRPr lang="en-US" sz="1600" smtClean="0">
                <a:solidFill>
                  <a:schemeClr val="lt1"/>
                </a:solidFill>
              </a:defRPr>
            </a:lvl1pPr>
            <a:lvl2pPr marL="0" indent="0">
              <a:buNone/>
              <a:defRPr lang="en-US" sz="1800" smtClean="0">
                <a:solidFill>
                  <a:schemeClr val="lt1"/>
                </a:solidFill>
              </a:defRPr>
            </a:lvl2pPr>
            <a:lvl3pPr marL="685800" indent="0">
              <a:buNone/>
              <a:defRPr lang="en-US" sz="1800" smtClean="0">
                <a:solidFill>
                  <a:schemeClr val="lt1"/>
                </a:solidFill>
              </a:defRPr>
            </a:lvl3pPr>
            <a:lvl4pPr marL="1143000" indent="0">
              <a:buNone/>
              <a:defRPr lang="en-US" smtClean="0">
                <a:solidFill>
                  <a:schemeClr val="lt1"/>
                </a:solidFill>
              </a:defRPr>
            </a:lvl4pPr>
            <a:lvl5pPr marL="1600200" indent="0">
              <a:buNone/>
              <a:defRPr lang="en-US">
                <a:solidFill>
                  <a:schemeClr val="lt1"/>
                </a:solidFill>
              </a:defRPr>
            </a:lvl5pPr>
          </a:lstStyle>
          <a:p>
            <a:pPr marL="0" lvl="0" algn="ctr">
              <a:spcAft>
                <a:spcPts val="600"/>
              </a:spcAft>
            </a:pPr>
            <a:r>
              <a:rPr lang="en-US" dirty="0"/>
              <a:t>Title</a:t>
            </a:r>
          </a:p>
        </p:txBody>
      </p:sp>
      <p:sp>
        <p:nvSpPr>
          <p:cNvPr id="38" name="Picture Placeholder 8">
            <a:extLst>
              <a:ext uri="{FF2B5EF4-FFF2-40B4-BE49-F238E27FC236}">
                <a16:creationId xmlns:a16="http://schemas.microsoft.com/office/drawing/2014/main" id="{DC5E04CB-681C-4421-9901-1303DC28C783}"/>
              </a:ext>
            </a:extLst>
          </p:cNvPr>
          <p:cNvSpPr>
            <a:spLocks noGrp="1"/>
          </p:cNvSpPr>
          <p:nvPr>
            <p:ph type="pic" sz="quarter" idx="22"/>
          </p:nvPr>
        </p:nvSpPr>
        <p:spPr>
          <a:xfrm>
            <a:off x="1256368"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39" name="Picture Placeholder 8">
            <a:extLst>
              <a:ext uri="{FF2B5EF4-FFF2-40B4-BE49-F238E27FC236}">
                <a16:creationId xmlns:a16="http://schemas.microsoft.com/office/drawing/2014/main" id="{0400650F-2CDE-44D2-A142-19AEF316616A}"/>
              </a:ext>
            </a:extLst>
          </p:cNvPr>
          <p:cNvSpPr>
            <a:spLocks noGrp="1"/>
          </p:cNvSpPr>
          <p:nvPr>
            <p:ph type="pic" sz="quarter" idx="23"/>
          </p:nvPr>
        </p:nvSpPr>
        <p:spPr>
          <a:xfrm>
            <a:off x="4777429"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
        <p:nvSpPr>
          <p:cNvPr id="40" name="Picture Placeholder 8">
            <a:extLst>
              <a:ext uri="{FF2B5EF4-FFF2-40B4-BE49-F238E27FC236}">
                <a16:creationId xmlns:a16="http://schemas.microsoft.com/office/drawing/2014/main" id="{727B106E-5FF5-43A9-9CC1-F68B0A9B8E13}"/>
              </a:ext>
            </a:extLst>
          </p:cNvPr>
          <p:cNvSpPr>
            <a:spLocks noGrp="1"/>
          </p:cNvSpPr>
          <p:nvPr>
            <p:ph type="pic" sz="quarter" idx="24"/>
          </p:nvPr>
        </p:nvSpPr>
        <p:spPr>
          <a:xfrm>
            <a:off x="8389282" y="1450787"/>
            <a:ext cx="2546350" cy="2329052"/>
          </a:xfrm>
          <a:prstGeom prst="rect">
            <a:avLst/>
          </a:prstGeom>
          <a:solidFill>
            <a:schemeClr val="bg1">
              <a:lumMod val="95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149928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vent Presenter">
    <p:spTree>
      <p:nvGrpSpPr>
        <p:cNvPr id="1" name=""/>
        <p:cNvGrpSpPr/>
        <p:nvPr/>
      </p:nvGrpSpPr>
      <p:grpSpPr>
        <a:xfrm>
          <a:off x="0" y="0"/>
          <a:ext cx="0" cy="0"/>
          <a:chOff x="0" y="0"/>
          <a:chExt cx="0" cy="0"/>
        </a:xfrm>
      </p:grpSpPr>
      <p:pic>
        <p:nvPicPr>
          <p:cNvPr id="28" name="Picture 27" descr="A picture containing outdoor, blue&#10;&#10;Description automatically generated">
            <a:extLst>
              <a:ext uri="{FF2B5EF4-FFF2-40B4-BE49-F238E27FC236}">
                <a16:creationId xmlns:a16="http://schemas.microsoft.com/office/drawing/2014/main" id="{18183867-A479-9543-B21B-315730DF18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8086"/>
          <a:stretch/>
        </p:blipFill>
        <p:spPr>
          <a:xfrm>
            <a:off x="0" y="0"/>
            <a:ext cx="3891065" cy="6858000"/>
          </a:xfrm>
          <a:prstGeom prst="rect">
            <a:avLst/>
          </a:prstGeom>
        </p:spPr>
      </p:pic>
      <p:pic>
        <p:nvPicPr>
          <p:cNvPr id="29" name="Picture 28" descr="Shape&#10;&#10;Description automatically generated">
            <a:extLst>
              <a:ext uri="{FF2B5EF4-FFF2-40B4-BE49-F238E27FC236}">
                <a16:creationId xmlns:a16="http://schemas.microsoft.com/office/drawing/2014/main" id="{4107C926-4242-C24C-B90B-53B5D9AE398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68086"/>
          <a:stretch/>
        </p:blipFill>
        <p:spPr>
          <a:xfrm>
            <a:off x="0" y="0"/>
            <a:ext cx="3891065" cy="6858000"/>
          </a:xfrm>
          <a:prstGeom prst="rect">
            <a:avLst/>
          </a:prstGeom>
        </p:spPr>
      </p:pic>
      <p:grpSp>
        <p:nvGrpSpPr>
          <p:cNvPr id="21" name="Group 20">
            <a:extLst>
              <a:ext uri="{FF2B5EF4-FFF2-40B4-BE49-F238E27FC236}">
                <a16:creationId xmlns:a16="http://schemas.microsoft.com/office/drawing/2014/main" id="{8E6FA265-C2C1-4F1D-956B-BF968C77C6E4}"/>
              </a:ext>
            </a:extLst>
          </p:cNvPr>
          <p:cNvGrpSpPr/>
          <p:nvPr userDrawn="1"/>
        </p:nvGrpSpPr>
        <p:grpSpPr>
          <a:xfrm>
            <a:off x="4396387" y="1604742"/>
            <a:ext cx="7314110" cy="1784137"/>
            <a:chOff x="6246629" y="802758"/>
            <a:chExt cx="5422605"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1" y="802758"/>
              <a:ext cx="5310963"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userDrawn="1">
            <p:ph type="title" hasCustomPrompt="1"/>
          </p:nvPr>
        </p:nvSpPr>
        <p:spPr>
          <a:xfrm>
            <a:off x="4752718" y="1832451"/>
            <a:ext cx="6759034" cy="736935"/>
          </a:xfrm>
          <a:prstGeom prst="rect">
            <a:avLst/>
          </a:prstGeom>
        </p:spPr>
        <p:txBody>
          <a:bodyPr/>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userDrawn="1">
            <p:ph type="body" sz="quarter" idx="10" hasCustomPrompt="1"/>
          </p:nvPr>
        </p:nvSpPr>
        <p:spPr>
          <a:xfrm>
            <a:off x="4752718" y="2634193"/>
            <a:ext cx="6759040"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Location</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userDrawn="1">
            <p:ph type="pic" sz="quarter" idx="11"/>
          </p:nvPr>
        </p:nvSpPr>
        <p:spPr>
          <a:xfrm>
            <a:off x="481497" y="1827614"/>
            <a:ext cx="2799320" cy="2996879"/>
          </a:xfrm>
          <a:prstGeom prst="rect">
            <a:avLst/>
          </a:prstGeom>
          <a:solidFill>
            <a:schemeClr val="bg1">
              <a:lumMod val="95000"/>
            </a:schemeClr>
          </a:solidFill>
        </p:spPr>
        <p:txBody>
          <a:bodyPr/>
          <a:lstStyle>
            <a:lvl1pPr marL="0" indent="0">
              <a:buNone/>
              <a:defRPr/>
            </a:lvl1pPr>
          </a:lstStyle>
          <a:p>
            <a:endParaRPr lang="en-US" dirty="0"/>
          </a:p>
        </p:txBody>
      </p:sp>
      <p:sp>
        <p:nvSpPr>
          <p:cNvPr id="14" name="Text Placeholder 23">
            <a:extLst>
              <a:ext uri="{FF2B5EF4-FFF2-40B4-BE49-F238E27FC236}">
                <a16:creationId xmlns:a16="http://schemas.microsoft.com/office/drawing/2014/main" id="{7121EEB3-7F61-774D-865E-47A207CF74A6}"/>
              </a:ext>
            </a:extLst>
          </p:cNvPr>
          <p:cNvSpPr>
            <a:spLocks noGrp="1"/>
          </p:cNvSpPr>
          <p:nvPr userDrawn="1">
            <p:ph type="body" sz="quarter" idx="12" hasCustomPrompt="1"/>
          </p:nvPr>
        </p:nvSpPr>
        <p:spPr>
          <a:xfrm>
            <a:off x="5214561" y="3544656"/>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Email</a:t>
            </a:r>
          </a:p>
        </p:txBody>
      </p:sp>
      <p:pic>
        <p:nvPicPr>
          <p:cNvPr id="15" name="Graphic 14">
            <a:extLst>
              <a:ext uri="{FF2B5EF4-FFF2-40B4-BE49-F238E27FC236}">
                <a16:creationId xmlns:a16="http://schemas.microsoft.com/office/drawing/2014/main" id="{F923D7D9-EDED-6F41-AD84-D19ACD0469B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52718" y="3598837"/>
            <a:ext cx="391133" cy="293350"/>
          </a:xfrm>
          <a:prstGeom prst="rect">
            <a:avLst/>
          </a:prstGeom>
        </p:spPr>
      </p:pic>
      <p:sp>
        <p:nvSpPr>
          <p:cNvPr id="16" name="Text Placeholder 23">
            <a:extLst>
              <a:ext uri="{FF2B5EF4-FFF2-40B4-BE49-F238E27FC236}">
                <a16:creationId xmlns:a16="http://schemas.microsoft.com/office/drawing/2014/main" id="{CAE59A55-AD60-584C-8B93-C0912D0C6F81}"/>
              </a:ext>
            </a:extLst>
          </p:cNvPr>
          <p:cNvSpPr>
            <a:spLocks noGrp="1"/>
          </p:cNvSpPr>
          <p:nvPr userDrawn="1">
            <p:ph type="body" sz="quarter" idx="13" hasCustomPrompt="1"/>
          </p:nvPr>
        </p:nvSpPr>
        <p:spPr>
          <a:xfrm>
            <a:off x="5214561" y="4019491"/>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Phone</a:t>
            </a:r>
          </a:p>
        </p:txBody>
      </p:sp>
      <p:pic>
        <p:nvPicPr>
          <p:cNvPr id="17" name="Graphic 16">
            <a:extLst>
              <a:ext uri="{FF2B5EF4-FFF2-40B4-BE49-F238E27FC236}">
                <a16:creationId xmlns:a16="http://schemas.microsoft.com/office/drawing/2014/main" id="{DC6728A6-1DC5-3D4D-B77C-1A87AD88A503}"/>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53245" y="3982323"/>
            <a:ext cx="390078" cy="390078"/>
          </a:xfrm>
          <a:prstGeom prst="rect">
            <a:avLst/>
          </a:prstGeom>
        </p:spPr>
      </p:pic>
      <p:sp>
        <p:nvSpPr>
          <p:cNvPr id="18" name="Text Placeholder 23">
            <a:extLst>
              <a:ext uri="{FF2B5EF4-FFF2-40B4-BE49-F238E27FC236}">
                <a16:creationId xmlns:a16="http://schemas.microsoft.com/office/drawing/2014/main" id="{AF2A55BC-431B-294C-B256-E282BA749020}"/>
              </a:ext>
            </a:extLst>
          </p:cNvPr>
          <p:cNvSpPr>
            <a:spLocks noGrp="1"/>
          </p:cNvSpPr>
          <p:nvPr userDrawn="1">
            <p:ph type="body" sz="quarter" idx="14" hasCustomPrompt="1"/>
          </p:nvPr>
        </p:nvSpPr>
        <p:spPr>
          <a:xfrm>
            <a:off x="5214561" y="4515039"/>
            <a:ext cx="4663440"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4753245" y="4483052"/>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3972420934"/>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vent Presente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5894B66-5748-A446-B5E8-3ADD807BEE5C}"/>
              </a:ext>
            </a:extLst>
          </p:cNvPr>
          <p:cNvGrpSpPr/>
          <p:nvPr userDrawn="1"/>
        </p:nvGrpSpPr>
        <p:grpSpPr>
          <a:xfrm>
            <a:off x="0" y="0"/>
            <a:ext cx="6004976" cy="6858000"/>
            <a:chOff x="0" y="0"/>
            <a:chExt cx="6004976" cy="6858000"/>
          </a:xfrm>
        </p:grpSpPr>
        <p:pic>
          <p:nvPicPr>
            <p:cNvPr id="15" name="Picture 14" descr="A picture containing outdoor, blue&#10;&#10;Description automatically generated">
              <a:extLst>
                <a:ext uri="{FF2B5EF4-FFF2-40B4-BE49-F238E27FC236}">
                  <a16:creationId xmlns:a16="http://schemas.microsoft.com/office/drawing/2014/main" id="{450C2229-F443-374A-A111-CA0AF6251A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6" name="Picture 15" descr="Shape&#10;&#10;Description automatically generated">
              <a:extLst>
                <a:ext uri="{FF2B5EF4-FFF2-40B4-BE49-F238E27FC236}">
                  <a16:creationId xmlns:a16="http://schemas.microsoft.com/office/drawing/2014/main" id="{141FE0C7-B2A2-EC4E-A173-D512057E3C2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grpSp>
        <p:nvGrpSpPr>
          <p:cNvPr id="21" name="Group 20">
            <a:extLst>
              <a:ext uri="{FF2B5EF4-FFF2-40B4-BE49-F238E27FC236}">
                <a16:creationId xmlns:a16="http://schemas.microsoft.com/office/drawing/2014/main" id="{8E6FA265-C2C1-4F1D-956B-BF968C77C6E4}"/>
              </a:ext>
            </a:extLst>
          </p:cNvPr>
          <p:cNvGrpSpPr/>
          <p:nvPr userDrawn="1"/>
        </p:nvGrpSpPr>
        <p:grpSpPr>
          <a:xfrm>
            <a:off x="6374372" y="1002669"/>
            <a:ext cx="5191882" cy="4319765"/>
            <a:chOff x="6246629" y="802758"/>
            <a:chExt cx="3849207" cy="877186"/>
          </a:xfrm>
        </p:grpSpPr>
        <p:sp>
          <p:nvSpPr>
            <p:cNvPr id="22" name="Rectangle 21">
              <a:extLst>
                <a:ext uri="{FF2B5EF4-FFF2-40B4-BE49-F238E27FC236}">
                  <a16:creationId xmlns:a16="http://schemas.microsoft.com/office/drawing/2014/main" id="{AC18B504-D369-42B7-9CC9-700D6C6F244C}"/>
                </a:ext>
              </a:extLst>
            </p:cNvPr>
            <p:cNvSpPr/>
            <p:nvPr/>
          </p:nvSpPr>
          <p:spPr>
            <a:xfrm>
              <a:off x="6246629" y="802758"/>
              <a:ext cx="111642"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A22D4A-A54F-4FFC-A920-898ABEF979CA}"/>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10" name="Title 1">
            <a:extLst>
              <a:ext uri="{FF2B5EF4-FFF2-40B4-BE49-F238E27FC236}">
                <a16:creationId xmlns:a16="http://schemas.microsoft.com/office/drawing/2014/main" id="{96353F6B-48D9-7A4C-98DF-36D4951B115E}"/>
              </a:ext>
            </a:extLst>
          </p:cNvPr>
          <p:cNvSpPr>
            <a:spLocks noGrp="1"/>
          </p:cNvSpPr>
          <p:nvPr>
            <p:ph type="title" hasCustomPrompt="1"/>
          </p:nvPr>
        </p:nvSpPr>
        <p:spPr>
          <a:xfrm>
            <a:off x="6730702" y="1398850"/>
            <a:ext cx="4466156" cy="1527819"/>
          </a:xfrm>
          <a:prstGeom prst="rect">
            <a:avLst/>
          </a:prstGeom>
        </p:spPr>
        <p:txBody>
          <a:bodyPr anchor="b"/>
          <a:lstStyle>
            <a:lvl1pPr algn="l">
              <a:defRPr sz="4000" b="0" i="0" baseline="0">
                <a:solidFill>
                  <a:schemeClr val="tx2"/>
                </a:solidFill>
                <a:latin typeface="Rockwell" charset="0"/>
                <a:ea typeface="Rockwell" charset="0"/>
                <a:cs typeface="Rockwell" charset="0"/>
              </a:defRPr>
            </a:lvl1pPr>
          </a:lstStyle>
          <a:p>
            <a:r>
              <a:rPr lang="en-US" dirty="0"/>
              <a:t>Name Here</a:t>
            </a:r>
          </a:p>
        </p:txBody>
      </p:sp>
      <p:sp>
        <p:nvSpPr>
          <p:cNvPr id="11" name="Text Placeholder 23">
            <a:extLst>
              <a:ext uri="{FF2B5EF4-FFF2-40B4-BE49-F238E27FC236}">
                <a16:creationId xmlns:a16="http://schemas.microsoft.com/office/drawing/2014/main" id="{2D045A30-7190-464A-95E2-97F48EDCFE47}"/>
              </a:ext>
            </a:extLst>
          </p:cNvPr>
          <p:cNvSpPr>
            <a:spLocks noGrp="1"/>
          </p:cNvSpPr>
          <p:nvPr>
            <p:ph type="body" sz="quarter" idx="10" hasCustomPrompt="1"/>
          </p:nvPr>
        </p:nvSpPr>
        <p:spPr>
          <a:xfrm>
            <a:off x="6730702" y="3018431"/>
            <a:ext cx="4466156" cy="586182"/>
          </a:xfrm>
          <a:prstGeom prst="rect">
            <a:avLst/>
          </a:prstGeom>
        </p:spPr>
        <p:txBody>
          <a:bodyPr/>
          <a:lstStyle>
            <a:lvl1pPr algn="l">
              <a:buNone/>
              <a:defRPr sz="20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dirty="0"/>
              <a:t>Title</a:t>
            </a:r>
          </a:p>
        </p:txBody>
      </p:sp>
      <p:sp>
        <p:nvSpPr>
          <p:cNvPr id="12" name="Picture Placeholder 8">
            <a:extLst>
              <a:ext uri="{FF2B5EF4-FFF2-40B4-BE49-F238E27FC236}">
                <a16:creationId xmlns:a16="http://schemas.microsoft.com/office/drawing/2014/main" id="{85E4AA8E-2623-864E-8D14-79AADBA170F8}"/>
              </a:ext>
            </a:extLst>
          </p:cNvPr>
          <p:cNvSpPr>
            <a:spLocks noGrp="1"/>
          </p:cNvSpPr>
          <p:nvPr>
            <p:ph type="pic" sz="quarter" idx="11"/>
          </p:nvPr>
        </p:nvSpPr>
        <p:spPr>
          <a:xfrm>
            <a:off x="989120" y="1002670"/>
            <a:ext cx="4034999" cy="4319765"/>
          </a:xfrm>
          <a:prstGeom prst="rect">
            <a:avLst/>
          </a:prstGeom>
          <a:solidFill>
            <a:schemeClr val="bg1">
              <a:lumMod val="95000"/>
            </a:schemeClr>
          </a:solidFill>
        </p:spPr>
        <p:txBody>
          <a:bodyPr/>
          <a:lstStyle>
            <a:lvl1pPr marL="0" indent="0">
              <a:buNone/>
              <a:defRPr/>
            </a:lvl1pPr>
          </a:lstStyle>
          <a:p>
            <a:endParaRPr lang="en-US" dirty="0"/>
          </a:p>
        </p:txBody>
      </p:sp>
      <p:sp>
        <p:nvSpPr>
          <p:cNvPr id="18" name="Text Placeholder 23">
            <a:extLst>
              <a:ext uri="{FF2B5EF4-FFF2-40B4-BE49-F238E27FC236}">
                <a16:creationId xmlns:a16="http://schemas.microsoft.com/office/drawing/2014/main" id="{AF2A55BC-431B-294C-B256-E282BA749020}"/>
              </a:ext>
            </a:extLst>
          </p:cNvPr>
          <p:cNvSpPr>
            <a:spLocks noGrp="1"/>
          </p:cNvSpPr>
          <p:nvPr>
            <p:ph type="body" sz="quarter" idx="14" hasCustomPrompt="1"/>
          </p:nvPr>
        </p:nvSpPr>
        <p:spPr>
          <a:xfrm>
            <a:off x="7192545" y="3818270"/>
            <a:ext cx="4004313" cy="375095"/>
          </a:xfrm>
          <a:prstGeom prst="rect">
            <a:avLst/>
          </a:prstGeom>
        </p:spPr>
        <p:txBody>
          <a:bodyPr/>
          <a:lstStyle>
            <a:lvl1pPr algn="l">
              <a:buNone/>
              <a:defRPr sz="1800" b="0" i="0">
                <a:solidFill>
                  <a:schemeClr val="tx2"/>
                </a:solidFill>
                <a:latin typeface="Verdana Regular" charset="0"/>
                <a:cs typeface="Verdana Regular" charset="0"/>
              </a:defRPr>
            </a:lvl1pPr>
            <a:lvl2pPr>
              <a:buNone/>
              <a:defRPr/>
            </a:lvl2pPr>
            <a:lvl3pPr>
              <a:buNone/>
              <a:defRPr/>
            </a:lvl3pPr>
            <a:lvl4pPr>
              <a:buNone/>
              <a:defRPr/>
            </a:lvl4pPr>
            <a:lvl5pPr>
              <a:buNone/>
              <a:defRPr/>
            </a:lvl5pPr>
          </a:lstStyle>
          <a:p>
            <a:pPr lvl="0"/>
            <a:r>
              <a:rPr lang="en-US" sz="2000" dirty="0">
                <a:latin typeface="Segoe UI" panose="020B0502040204020203" pitchFamily="34" charset="0"/>
              </a:rPr>
              <a:t>LinkedIn</a:t>
            </a:r>
            <a:endParaRPr lang="en-US" dirty="0"/>
          </a:p>
        </p:txBody>
      </p:sp>
      <p:sp>
        <p:nvSpPr>
          <p:cNvPr id="19" name="Graphic 1">
            <a:extLst>
              <a:ext uri="{FF2B5EF4-FFF2-40B4-BE49-F238E27FC236}">
                <a16:creationId xmlns:a16="http://schemas.microsoft.com/office/drawing/2014/main" id="{AE9CFF94-6326-2B4C-AA79-31EB99943D1E}"/>
              </a:ext>
            </a:extLst>
          </p:cNvPr>
          <p:cNvSpPr/>
          <p:nvPr userDrawn="1"/>
        </p:nvSpPr>
        <p:spPr>
          <a:xfrm>
            <a:off x="6731229" y="3786283"/>
            <a:ext cx="390078" cy="390078"/>
          </a:xfrm>
          <a:custGeom>
            <a:avLst/>
            <a:gdLst>
              <a:gd name="connsiteX0" fmla="*/ 390078 w 390078"/>
              <a:gd name="connsiteY0" fmla="*/ 0 h 390078"/>
              <a:gd name="connsiteX1" fmla="*/ 0 w 390078"/>
              <a:gd name="connsiteY1" fmla="*/ 0 h 390078"/>
              <a:gd name="connsiteX2" fmla="*/ 0 w 390078"/>
              <a:gd name="connsiteY2" fmla="*/ 390078 h 390078"/>
              <a:gd name="connsiteX3" fmla="*/ 390078 w 390078"/>
              <a:gd name="connsiteY3" fmla="*/ 390078 h 390078"/>
              <a:gd name="connsiteX4" fmla="*/ 390078 w 390078"/>
              <a:gd name="connsiteY4" fmla="*/ 0 h 390078"/>
              <a:gd name="connsiteX5" fmla="*/ 115743 w 390078"/>
              <a:gd name="connsiteY5" fmla="*/ 332359 h 390078"/>
              <a:gd name="connsiteX6" fmla="*/ 57841 w 390078"/>
              <a:gd name="connsiteY6" fmla="*/ 332359 h 390078"/>
              <a:gd name="connsiteX7" fmla="*/ 57841 w 390078"/>
              <a:gd name="connsiteY7" fmla="*/ 146218 h 390078"/>
              <a:gd name="connsiteX8" fmla="*/ 115743 w 390078"/>
              <a:gd name="connsiteY8" fmla="*/ 146218 h 390078"/>
              <a:gd name="connsiteX9" fmla="*/ 115743 w 390078"/>
              <a:gd name="connsiteY9" fmla="*/ 332359 h 390078"/>
              <a:gd name="connsiteX10" fmla="*/ 78930 w 390078"/>
              <a:gd name="connsiteY10" fmla="*/ 119888 h 390078"/>
              <a:gd name="connsiteX11" fmla="*/ 54062 w 390078"/>
              <a:gd name="connsiteY11" fmla="*/ 94838 h 390078"/>
              <a:gd name="connsiteX12" fmla="*/ 90876 w 390078"/>
              <a:gd name="connsiteY12" fmla="*/ 53880 h 390078"/>
              <a:gd name="connsiteX13" fmla="*/ 120010 w 390078"/>
              <a:gd name="connsiteY13" fmla="*/ 82587 h 390078"/>
              <a:gd name="connsiteX14" fmla="*/ 78930 w 390078"/>
              <a:gd name="connsiteY14" fmla="*/ 119888 h 390078"/>
              <a:gd name="connsiteX15" fmla="*/ 332420 w 390078"/>
              <a:gd name="connsiteY15" fmla="*/ 332359 h 390078"/>
              <a:gd name="connsiteX16" fmla="*/ 274578 w 390078"/>
              <a:gd name="connsiteY16" fmla="*/ 332359 h 390078"/>
              <a:gd name="connsiteX17" fmla="*/ 274578 w 390078"/>
              <a:gd name="connsiteY17" fmla="*/ 241848 h 390078"/>
              <a:gd name="connsiteX18" fmla="*/ 244530 w 390078"/>
              <a:gd name="connsiteY18" fmla="*/ 192479 h 390078"/>
              <a:gd name="connsiteX19" fmla="*/ 209850 w 390078"/>
              <a:gd name="connsiteY19" fmla="*/ 240264 h 390078"/>
              <a:gd name="connsiteX20" fmla="*/ 209850 w 390078"/>
              <a:gd name="connsiteY20" fmla="*/ 332359 h 390078"/>
              <a:gd name="connsiteX21" fmla="*/ 152069 w 390078"/>
              <a:gd name="connsiteY21" fmla="*/ 332359 h 390078"/>
              <a:gd name="connsiteX22" fmla="*/ 152069 w 390078"/>
              <a:gd name="connsiteY22" fmla="*/ 146218 h 390078"/>
              <a:gd name="connsiteX23" fmla="*/ 207534 w 390078"/>
              <a:gd name="connsiteY23" fmla="*/ 146218 h 390078"/>
              <a:gd name="connsiteX24" fmla="*/ 207534 w 390078"/>
              <a:gd name="connsiteY24" fmla="*/ 171695 h 390078"/>
              <a:gd name="connsiteX25" fmla="*/ 208326 w 390078"/>
              <a:gd name="connsiteY25" fmla="*/ 171695 h 390078"/>
              <a:gd name="connsiteX26" fmla="*/ 263059 w 390078"/>
              <a:gd name="connsiteY26" fmla="*/ 141647 h 390078"/>
              <a:gd name="connsiteX27" fmla="*/ 332481 w 390078"/>
              <a:gd name="connsiteY27" fmla="*/ 230329 h 390078"/>
              <a:gd name="connsiteX28" fmla="*/ 332481 w 390078"/>
              <a:gd name="connsiteY28" fmla="*/ 332359 h 39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078" h="390078">
                <a:moveTo>
                  <a:pt x="390078" y="0"/>
                </a:moveTo>
                <a:lnTo>
                  <a:pt x="0" y="0"/>
                </a:lnTo>
                <a:lnTo>
                  <a:pt x="0" y="390078"/>
                </a:lnTo>
                <a:lnTo>
                  <a:pt x="390078" y="390078"/>
                </a:lnTo>
                <a:lnTo>
                  <a:pt x="390078" y="0"/>
                </a:lnTo>
                <a:close/>
                <a:moveTo>
                  <a:pt x="115743" y="332359"/>
                </a:moveTo>
                <a:lnTo>
                  <a:pt x="57841" y="332359"/>
                </a:lnTo>
                <a:lnTo>
                  <a:pt x="57841" y="146218"/>
                </a:lnTo>
                <a:lnTo>
                  <a:pt x="115743" y="146218"/>
                </a:lnTo>
                <a:lnTo>
                  <a:pt x="115743" y="332359"/>
                </a:lnTo>
                <a:close/>
                <a:moveTo>
                  <a:pt x="78930" y="119888"/>
                </a:moveTo>
                <a:cubicBezTo>
                  <a:pt x="66618" y="117084"/>
                  <a:pt x="56744" y="107150"/>
                  <a:pt x="54062" y="94838"/>
                </a:cubicBezTo>
                <a:cubicBezTo>
                  <a:pt x="48943" y="71616"/>
                  <a:pt x="67898" y="51198"/>
                  <a:pt x="90876" y="53880"/>
                </a:cubicBezTo>
                <a:cubicBezTo>
                  <a:pt x="105748" y="55647"/>
                  <a:pt x="117999" y="67715"/>
                  <a:pt x="120010" y="82587"/>
                </a:cubicBezTo>
                <a:cubicBezTo>
                  <a:pt x="123057" y="105870"/>
                  <a:pt x="102395" y="125252"/>
                  <a:pt x="78930" y="119888"/>
                </a:cubicBezTo>
                <a:close/>
                <a:moveTo>
                  <a:pt x="332420" y="332359"/>
                </a:moveTo>
                <a:lnTo>
                  <a:pt x="274578" y="332359"/>
                </a:lnTo>
                <a:lnTo>
                  <a:pt x="274578" y="241848"/>
                </a:lnTo>
                <a:cubicBezTo>
                  <a:pt x="274578" y="220272"/>
                  <a:pt x="274213" y="192479"/>
                  <a:pt x="244530" y="192479"/>
                </a:cubicBezTo>
                <a:cubicBezTo>
                  <a:pt x="214421" y="192479"/>
                  <a:pt x="209850" y="216006"/>
                  <a:pt x="209850" y="240264"/>
                </a:cubicBezTo>
                <a:lnTo>
                  <a:pt x="209850" y="332359"/>
                </a:lnTo>
                <a:lnTo>
                  <a:pt x="152069" y="332359"/>
                </a:lnTo>
                <a:lnTo>
                  <a:pt x="152069" y="146218"/>
                </a:lnTo>
                <a:lnTo>
                  <a:pt x="207534" y="146218"/>
                </a:lnTo>
                <a:lnTo>
                  <a:pt x="207534" y="171695"/>
                </a:lnTo>
                <a:lnTo>
                  <a:pt x="208326" y="171695"/>
                </a:lnTo>
                <a:cubicBezTo>
                  <a:pt x="216067" y="157067"/>
                  <a:pt x="234900" y="141647"/>
                  <a:pt x="263059" y="141647"/>
                </a:cubicBezTo>
                <a:cubicBezTo>
                  <a:pt x="321632" y="141647"/>
                  <a:pt x="332481" y="180167"/>
                  <a:pt x="332481" y="230329"/>
                </a:cubicBezTo>
                <a:lnTo>
                  <a:pt x="332481" y="332359"/>
                </a:lnTo>
                <a:close/>
              </a:path>
            </a:pathLst>
          </a:custGeom>
          <a:solidFill>
            <a:schemeClr val="tx2"/>
          </a:solidFill>
          <a:ln w="5953" cap="flat">
            <a:noFill/>
            <a:prstDash val="solid"/>
            <a:miter/>
          </a:ln>
        </p:spPr>
        <p:txBody>
          <a:bodyPr rtlCol="0" anchor="ctr"/>
          <a:lstStyle/>
          <a:p>
            <a:endParaRPr lang="en-US"/>
          </a:p>
        </p:txBody>
      </p:sp>
    </p:spTree>
    <p:extLst>
      <p:ext uri="{BB962C8B-B14F-4D97-AF65-F5344CB8AC3E}">
        <p14:creationId xmlns:p14="http://schemas.microsoft.com/office/powerpoint/2010/main" val="569937767"/>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blue bar, headline, subhead, math web">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D16E0A-44DA-4975-9580-552C31FC8CE0}"/>
              </a:ext>
            </a:extLst>
          </p:cNvPr>
          <p:cNvPicPr>
            <a:picLocks noChangeAspect="1"/>
          </p:cNvPicPr>
          <p:nvPr userDrawn="1"/>
        </p:nvPicPr>
        <p:blipFill rotWithShape="1">
          <a:blip r:embed="rId2" cstate="screen">
            <a:lum bright="70000" contrast="-70000"/>
            <a:alphaModFix amt="15000"/>
            <a:extLst>
              <a:ext uri="{28A0092B-C50C-407E-A947-70E740481C1C}">
                <a14:useLocalDpi xmlns:a14="http://schemas.microsoft.com/office/drawing/2010/main"/>
              </a:ext>
            </a:extLst>
          </a:blip>
          <a:srcRect/>
          <a:stretch/>
        </p:blipFill>
        <p:spPr>
          <a:xfrm>
            <a:off x="0" y="1"/>
            <a:ext cx="12192000" cy="6857999"/>
          </a:xfrm>
          <a:prstGeom prst="rect">
            <a:avLst/>
          </a:prstGeom>
          <a:solidFill>
            <a:schemeClr val="accent6">
              <a:lumMod val="50000"/>
            </a:schemeClr>
          </a:solidFill>
        </p:spPr>
      </p:pic>
      <p:sp>
        <p:nvSpPr>
          <p:cNvPr id="5" name="Rectangle 4">
            <a:extLst>
              <a:ext uri="{FF2B5EF4-FFF2-40B4-BE49-F238E27FC236}">
                <a16:creationId xmlns:a16="http://schemas.microsoft.com/office/drawing/2014/main" id="{A379D8B1-A272-8F4B-BC80-54F6048ECCE8}"/>
              </a:ext>
            </a:extLst>
          </p:cNvPr>
          <p:cNvSpPr/>
          <p:nvPr userDrawn="1"/>
        </p:nvSpPr>
        <p:spPr>
          <a:xfrm>
            <a:off x="-1" y="1294540"/>
            <a:ext cx="12192000" cy="413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9E70E9F-59AF-494D-A529-B120D0D4F084}"/>
              </a:ext>
            </a:extLst>
          </p:cNvPr>
          <p:cNvCxnSpPr>
            <a:cxnSpLocks/>
          </p:cNvCxnSpPr>
          <p:nvPr userDrawn="1"/>
        </p:nvCxnSpPr>
        <p:spPr>
          <a:xfrm>
            <a:off x="744279" y="1637736"/>
            <a:ext cx="0" cy="3464224"/>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Text Placeholder 27">
            <a:extLst>
              <a:ext uri="{FF2B5EF4-FFF2-40B4-BE49-F238E27FC236}">
                <a16:creationId xmlns:a16="http://schemas.microsoft.com/office/drawing/2014/main" id="{2E6A13BB-F719-3F43-9433-8DA1723ED25F}"/>
              </a:ext>
            </a:extLst>
          </p:cNvPr>
          <p:cNvSpPr>
            <a:spLocks noGrp="1"/>
          </p:cNvSpPr>
          <p:nvPr>
            <p:ph type="body" sz="quarter" idx="10" hasCustomPrompt="1"/>
          </p:nvPr>
        </p:nvSpPr>
        <p:spPr>
          <a:xfrm>
            <a:off x="949325" y="1637145"/>
            <a:ext cx="10730055" cy="628650"/>
          </a:xfrm>
          <a:prstGeom prst="rect">
            <a:avLst/>
          </a:prstGeom>
        </p:spPr>
        <p:txBody>
          <a:bodyPr/>
          <a:lstStyle>
            <a:lvl1pPr marL="0" indent="0" algn="l" defTabSz="914400" rtl="0" eaLnBrk="1" latinLnBrk="0" hangingPunct="1">
              <a:lnSpc>
                <a:spcPct val="90000"/>
              </a:lnSpc>
              <a:spcBef>
                <a:spcPct val="0"/>
              </a:spcBef>
              <a:buNone/>
              <a:defRPr lang="en-US" sz="3200" b="0" i="0" kern="1200" baseline="0" dirty="0" smtClean="0">
                <a:solidFill>
                  <a:schemeClr val="tx2"/>
                </a:solidFill>
                <a:latin typeface="Rockwell" charset="0"/>
                <a:ea typeface="Rockwell" charset="0"/>
                <a:cs typeface="Rockwell"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Headline – 32pt Rockwell</a:t>
            </a:r>
          </a:p>
        </p:txBody>
      </p:sp>
      <p:sp>
        <p:nvSpPr>
          <p:cNvPr id="10" name="Text Placeholder 27">
            <a:extLst>
              <a:ext uri="{FF2B5EF4-FFF2-40B4-BE49-F238E27FC236}">
                <a16:creationId xmlns:a16="http://schemas.microsoft.com/office/drawing/2014/main" id="{21E69729-B86C-DF46-9CC4-C1110E3DE8B2}"/>
              </a:ext>
            </a:extLst>
          </p:cNvPr>
          <p:cNvSpPr>
            <a:spLocks noGrp="1"/>
          </p:cNvSpPr>
          <p:nvPr>
            <p:ph type="body" sz="quarter" idx="11" hasCustomPrompt="1"/>
          </p:nvPr>
        </p:nvSpPr>
        <p:spPr>
          <a:xfrm>
            <a:off x="949325" y="2294074"/>
            <a:ext cx="10730052" cy="2807885"/>
          </a:xfrm>
          <a:prstGeom prst="rect">
            <a:avLst/>
          </a:prstGeom>
        </p:spPr>
        <p:txBody>
          <a:bodyPr/>
          <a:lstStyle>
            <a:lvl1pPr marL="0" indent="0" algn="l" defTabSz="914400" rtl="0" eaLnBrk="1" latinLnBrk="0" hangingPunct="1">
              <a:lnSpc>
                <a:spcPct val="90000"/>
              </a:lnSpc>
              <a:spcBef>
                <a:spcPts val="1000"/>
              </a:spcBef>
              <a:buClr>
                <a:srgbClr val="0083BE"/>
              </a:buClr>
              <a:buFontTx/>
              <a:buNone/>
              <a:defRPr lang="en-US" sz="2000" b="0" i="0" kern="1200" baseline="0" dirty="0" smtClean="0">
                <a:solidFill>
                  <a:schemeClr val="tx2"/>
                </a:solidFill>
                <a:latin typeface="Verdana" charset="0"/>
                <a:ea typeface="+mn-ea"/>
                <a:cs typeface="Verdana Regular"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r>
              <a:rPr lang="en-US" dirty="0"/>
              <a:t>Subtitle if needed – 20pt Verdana</a:t>
            </a:r>
          </a:p>
        </p:txBody>
      </p:sp>
      <p:pic>
        <p:nvPicPr>
          <p:cNvPr id="11" name="Picture 10">
            <a:extLst>
              <a:ext uri="{FF2B5EF4-FFF2-40B4-BE49-F238E27FC236}">
                <a16:creationId xmlns:a16="http://schemas.microsoft.com/office/drawing/2014/main" id="{26E29B3B-C00D-4F48-A07C-4D70BC4F04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2575" y="5939112"/>
            <a:ext cx="1469492" cy="522622"/>
          </a:xfrm>
          <a:prstGeom prst="rect">
            <a:avLst/>
          </a:prstGeom>
        </p:spPr>
      </p:pic>
    </p:spTree>
    <p:extLst>
      <p:ext uri="{BB962C8B-B14F-4D97-AF65-F5344CB8AC3E}">
        <p14:creationId xmlns:p14="http://schemas.microsoft.com/office/powerpoint/2010/main" val="3182314763"/>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overlay, key point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06F8DF-C5A9-4535-B309-F201E1D69E2F}"/>
              </a:ext>
            </a:extLst>
          </p:cNvPr>
          <p:cNvGrpSpPr/>
          <p:nvPr userDrawn="1"/>
        </p:nvGrpSpPr>
        <p:grpSpPr>
          <a:xfrm>
            <a:off x="6409268" y="1002669"/>
            <a:ext cx="5156987" cy="4319765"/>
            <a:chOff x="6272500" y="802758"/>
            <a:chExt cx="3823336" cy="877186"/>
          </a:xfrm>
        </p:grpSpPr>
        <p:sp>
          <p:nvSpPr>
            <p:cNvPr id="11" name="Rectangle 10">
              <a:extLst>
                <a:ext uri="{FF2B5EF4-FFF2-40B4-BE49-F238E27FC236}">
                  <a16:creationId xmlns:a16="http://schemas.microsoft.com/office/drawing/2014/main" id="{529E6B8C-638F-4848-A57B-339BF21C3B79}"/>
                </a:ext>
              </a:extLst>
            </p:cNvPr>
            <p:cNvSpPr/>
            <p:nvPr/>
          </p:nvSpPr>
          <p:spPr>
            <a:xfrm>
              <a:off x="6272500" y="802758"/>
              <a:ext cx="85771" cy="877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F757EF0-264D-4FA6-8809-4EB8F6F83339}"/>
                </a:ext>
              </a:extLst>
            </p:cNvPr>
            <p:cNvSpPr/>
            <p:nvPr/>
          </p:nvSpPr>
          <p:spPr>
            <a:xfrm>
              <a:off x="6358272" y="802758"/>
              <a:ext cx="3737564" cy="877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6"/>
                </a:solidFill>
              </a:endParaRPr>
            </a:p>
          </p:txBody>
        </p:sp>
      </p:grpSp>
      <p:sp>
        <p:nvSpPr>
          <p:cNvPr id="12" name="Picture Placeholder 2">
            <a:extLst>
              <a:ext uri="{FF2B5EF4-FFF2-40B4-BE49-F238E27FC236}">
                <a16:creationId xmlns:a16="http://schemas.microsoft.com/office/drawing/2014/main" id="{1E93CF0C-3D62-4CCB-8106-407E58234B4A}"/>
              </a:ext>
            </a:extLst>
          </p:cNvPr>
          <p:cNvSpPr>
            <a:spLocks noGrp="1"/>
          </p:cNvSpPr>
          <p:nvPr>
            <p:ph type="pic" sz="quarter" idx="10"/>
          </p:nvPr>
        </p:nvSpPr>
        <p:spPr>
          <a:xfrm>
            <a:off x="0" y="0"/>
            <a:ext cx="6010369" cy="6858000"/>
          </a:xfrm>
          <a:prstGeom prst="rect">
            <a:avLst/>
          </a:prstGeom>
          <a:solidFill>
            <a:schemeClr val="bg2"/>
          </a:solidFill>
        </p:spPr>
        <p:txBody>
          <a:bodyPr anchor="ctr"/>
          <a:lstStyle>
            <a:lvl1pPr marL="0" indent="0" algn="ctr">
              <a:buNone/>
              <a:defRPr sz="1400"/>
            </a:lvl1pPr>
          </a:lstStyle>
          <a:p>
            <a:endParaRPr lang="en-US" dirty="0"/>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712430" y="1200391"/>
            <a:ext cx="4672153" cy="3989283"/>
          </a:xfrm>
          <a:prstGeom prst="rect">
            <a:avLst/>
          </a:prstGeom>
        </p:spPr>
        <p:txBody>
          <a:bodyPr anchor="ctr" anchorCtr="0"/>
          <a:lstStyle>
            <a:lvl1pPr marL="228600" indent="-228600">
              <a:defRPr lang="en-US" sz="2400" kern="1200" dirty="0">
                <a:solidFill>
                  <a:schemeClr val="tx1"/>
                </a:solidFill>
                <a:latin typeface="+mn-lt"/>
                <a:ea typeface="+mn-ea"/>
                <a:cs typeface="+mn-cs"/>
              </a:defRPr>
            </a:lvl1pPr>
          </a:lstStyle>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1</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2</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3</a:t>
            </a:r>
          </a:p>
          <a:p>
            <a:pPr marL="228600" lvl="0" indent="-228600" algn="l" defTabSz="914400" rtl="0" eaLnBrk="1" latinLnBrk="0" hangingPunct="1">
              <a:lnSpc>
                <a:spcPct val="90000"/>
              </a:lnSpc>
              <a:spcBef>
                <a:spcPts val="1000"/>
              </a:spcBef>
              <a:buClr>
                <a:schemeClr val="tx1"/>
              </a:buClr>
              <a:buFont typeface="Arial" panose="020B0604020202020204" pitchFamily="34" charset="0"/>
              <a:buChar char="•"/>
            </a:pPr>
            <a:r>
              <a:rPr lang="en-US" dirty="0"/>
              <a:t>Key Point 4</a:t>
            </a:r>
          </a:p>
        </p:txBody>
      </p:sp>
    </p:spTree>
    <p:extLst>
      <p:ext uri="{BB962C8B-B14F-4D97-AF65-F5344CB8AC3E}">
        <p14:creationId xmlns:p14="http://schemas.microsoft.com/office/powerpoint/2010/main" val="2341987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overlay, key point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DFFB7A-2E94-5749-98FF-190EE4CA5032}"/>
              </a:ext>
            </a:extLst>
          </p:cNvPr>
          <p:cNvGrpSpPr/>
          <p:nvPr userDrawn="1"/>
        </p:nvGrpSpPr>
        <p:grpSpPr>
          <a:xfrm>
            <a:off x="0" y="0"/>
            <a:ext cx="6004976" cy="6858000"/>
            <a:chOff x="0" y="0"/>
            <a:chExt cx="6004976" cy="6858000"/>
          </a:xfrm>
        </p:grpSpPr>
        <p:pic>
          <p:nvPicPr>
            <p:cNvPr id="9" name="Picture 8" descr="A picture containing outdoor, blue&#10;&#10;Description automatically generated">
              <a:extLst>
                <a:ext uri="{FF2B5EF4-FFF2-40B4-BE49-F238E27FC236}">
                  <a16:creationId xmlns:a16="http://schemas.microsoft.com/office/drawing/2014/main" id="{68D9B665-7763-C748-8049-D30E8AD9B7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747"/>
            <a:stretch/>
          </p:blipFill>
          <p:spPr>
            <a:xfrm>
              <a:off x="0" y="0"/>
              <a:ext cx="6004976" cy="6858000"/>
            </a:xfrm>
            <a:prstGeom prst="rect">
              <a:avLst/>
            </a:prstGeom>
          </p:spPr>
        </p:pic>
        <p:pic>
          <p:nvPicPr>
            <p:cNvPr id="11" name="Picture 10" descr="Shape&#10;&#10;Description automatically generated">
              <a:extLst>
                <a:ext uri="{FF2B5EF4-FFF2-40B4-BE49-F238E27FC236}">
                  <a16:creationId xmlns:a16="http://schemas.microsoft.com/office/drawing/2014/main" id="{3DA162E7-B0ED-E64B-9374-1B280944C249}"/>
                </a:ext>
              </a:extLst>
            </p:cNvPr>
            <p:cNvPicPr>
              <a:picLocks noChangeAspect="1"/>
            </p:cNvPicPr>
            <p:nvPr userDrawn="1"/>
          </p:nvPicPr>
          <p:blipFill rotWithShape="1">
            <a:blip r:embed="rId3">
              <a:alphaModFix amt="3000"/>
              <a:extLst>
                <a:ext uri="{28A0092B-C50C-407E-A947-70E740481C1C}">
                  <a14:useLocalDpi xmlns:a14="http://schemas.microsoft.com/office/drawing/2010/main" val="0"/>
                </a:ext>
              </a:extLst>
            </a:blip>
            <a:srcRect r="50747"/>
            <a:stretch/>
          </p:blipFill>
          <p:spPr>
            <a:xfrm>
              <a:off x="0" y="0"/>
              <a:ext cx="6004976" cy="6858000"/>
            </a:xfrm>
            <a:prstGeom prst="rect">
              <a:avLst/>
            </a:prstGeom>
          </p:spPr>
        </p:pic>
      </p:grpSp>
      <p:sp>
        <p:nvSpPr>
          <p:cNvPr id="10" name="Rectangle 9">
            <a:extLst>
              <a:ext uri="{FF2B5EF4-FFF2-40B4-BE49-F238E27FC236}">
                <a16:creationId xmlns:a16="http://schemas.microsoft.com/office/drawing/2014/main" id="{E6276315-C579-411A-89CB-4A8E8CA2D3FA}"/>
              </a:ext>
            </a:extLst>
          </p:cNvPr>
          <p:cNvSpPr/>
          <p:nvPr userDrawn="1"/>
        </p:nvSpPr>
        <p:spPr>
          <a:xfrm>
            <a:off x="1" y="1295064"/>
            <a:ext cx="6004976" cy="4322519"/>
          </a:xfrm>
          <a:prstGeom prst="rect">
            <a:avLst/>
          </a:prstGeom>
          <a:solidFill>
            <a:schemeClr val="tx2">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6" name="Text Placeholder 5">
            <a:extLst>
              <a:ext uri="{FF2B5EF4-FFF2-40B4-BE49-F238E27FC236}">
                <a16:creationId xmlns:a16="http://schemas.microsoft.com/office/drawing/2014/main" id="{640F2201-4476-8044-B9CC-C4B24BDCA701}"/>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658813" y="1828800"/>
            <a:ext cx="4827587" cy="3051544"/>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16856926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alf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0" y="0"/>
            <a:ext cx="5466303"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6459584" y="1557673"/>
            <a:ext cx="5283200"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FF656C5A-5BB6-5346-8C5D-C2BAFE0C54F2}"/>
              </a:ext>
            </a:extLst>
          </p:cNvPr>
          <p:cNvSpPr/>
          <p:nvPr userDrawn="1"/>
        </p:nvSpPr>
        <p:spPr>
          <a:xfrm>
            <a:off x="5466304"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8310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C0CA-D13A-0643-3FC3-93E060A843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FA0EBB-8A4D-7B36-3373-99F1DDE921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F97DCE-EA7A-DF09-C4DE-3A3AF6C97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C58ADC-03A1-19B4-5BE0-20ACDDEA1C92}"/>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6" name="Footer Placeholder 5">
            <a:extLst>
              <a:ext uri="{FF2B5EF4-FFF2-40B4-BE49-F238E27FC236}">
                <a16:creationId xmlns:a16="http://schemas.microsoft.com/office/drawing/2014/main" id="{8549F546-39F2-681B-3D36-82C81326C0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9AE01F-20AE-9BE5-7D63-02C55E58E9AF}"/>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32852507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arter page image, key points">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C64B0A84-0ED3-1A4E-8B45-2048C833C02B}"/>
              </a:ext>
            </a:extLst>
          </p:cNvPr>
          <p:cNvSpPr>
            <a:spLocks noGrp="1"/>
          </p:cNvSpPr>
          <p:nvPr>
            <p:ph type="pic" sz="quarter" idx="10"/>
          </p:nvPr>
        </p:nvSpPr>
        <p:spPr>
          <a:xfrm>
            <a:off x="1" y="0"/>
            <a:ext cx="2565400" cy="6858000"/>
          </a:xfrm>
          <a:prstGeom prst="rect">
            <a:avLst/>
          </a:prstGeom>
          <a:solidFill>
            <a:schemeClr val="bg2"/>
          </a:solidFill>
        </p:spPr>
        <p:txBody>
          <a:bodyPr anchor="ctr"/>
          <a:lstStyle>
            <a:lvl1pPr marL="0" indent="0" algn="ctr">
              <a:buNone/>
              <a:defRPr sz="1400"/>
            </a:lvl1pPr>
          </a:lstStyle>
          <a:p>
            <a:endParaRPr lang="en-US" dirty="0"/>
          </a:p>
        </p:txBody>
      </p:sp>
      <p:pic>
        <p:nvPicPr>
          <p:cNvPr id="4" name="Picture 3">
            <a:extLst>
              <a:ext uri="{FF2B5EF4-FFF2-40B4-BE49-F238E27FC236}">
                <a16:creationId xmlns:a16="http://schemas.microsoft.com/office/drawing/2014/main" id="{E2158E38-D84D-BD45-B660-649E76C761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5" name="Text Placeholder 5">
            <a:extLst>
              <a:ext uri="{FF2B5EF4-FFF2-40B4-BE49-F238E27FC236}">
                <a16:creationId xmlns:a16="http://schemas.microsoft.com/office/drawing/2014/main" id="{81F6FB5E-F834-0040-A959-B24FE06EB7B2}"/>
              </a:ext>
            </a:extLst>
          </p:cNvPr>
          <p:cNvSpPr>
            <a:spLocks noGrp="1"/>
          </p:cNvSpPr>
          <p:nvPr>
            <p:ph type="body" sz="quarter" idx="11" hasCustomPrompt="1"/>
          </p:nvPr>
        </p:nvSpPr>
        <p:spPr>
          <a:xfrm>
            <a:off x="2921000" y="1557673"/>
            <a:ext cx="8821784" cy="3797300"/>
          </a:xfrm>
          <a:prstGeom prst="rect">
            <a:avLst/>
          </a:prstGeom>
        </p:spPr>
        <p:txBody>
          <a:bodyPr anchor="ctr" anchorCtr="0"/>
          <a:lstStyle>
            <a:lvl1pPr>
              <a:defRPr sz="2400">
                <a:solidFill>
                  <a:schemeClr val="tx1"/>
                </a:solidFill>
              </a:defRPr>
            </a:lvl1pPr>
          </a:lstStyle>
          <a:p>
            <a:pPr lvl="0"/>
            <a:r>
              <a:rPr lang="en-US" dirty="0"/>
              <a:t>Key Point 1</a:t>
            </a:r>
          </a:p>
          <a:p>
            <a:pPr lvl="0"/>
            <a:r>
              <a:rPr lang="en-US" dirty="0"/>
              <a:t>Key Point 2</a:t>
            </a:r>
          </a:p>
          <a:p>
            <a:pPr lvl="0"/>
            <a:r>
              <a:rPr lang="en-US" dirty="0"/>
              <a:t>Key Point 3</a:t>
            </a:r>
          </a:p>
          <a:p>
            <a:pPr lvl="0"/>
            <a:r>
              <a:rPr lang="en-US" dirty="0"/>
              <a:t>Key Point 4</a:t>
            </a:r>
          </a:p>
        </p:txBody>
      </p:sp>
      <p:sp>
        <p:nvSpPr>
          <p:cNvPr id="6" name="Rectangle 5">
            <a:extLst>
              <a:ext uri="{FF2B5EF4-FFF2-40B4-BE49-F238E27FC236}">
                <a16:creationId xmlns:a16="http://schemas.microsoft.com/office/drawing/2014/main" id="{D164449A-620A-924C-8BC4-CB54F3BB9CEA}"/>
              </a:ext>
            </a:extLst>
          </p:cNvPr>
          <p:cNvSpPr/>
          <p:nvPr userDrawn="1"/>
        </p:nvSpPr>
        <p:spPr>
          <a:xfrm>
            <a:off x="2565401" y="0"/>
            <a:ext cx="1047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117824"/>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cxnSp>
        <p:nvCxnSpPr>
          <p:cNvPr id="9" name="Straight Connector 8">
            <a:extLst>
              <a:ext uri="{FF2B5EF4-FFF2-40B4-BE49-F238E27FC236}">
                <a16:creationId xmlns:a16="http://schemas.microsoft.com/office/drawing/2014/main" id="{402B1046-4005-4E40-9AB7-9AFBEAD60797}"/>
              </a:ext>
            </a:extLst>
          </p:cNvPr>
          <p:cNvCxnSpPr>
            <a:cxnSpLocks/>
          </p:cNvCxnSpPr>
          <p:nvPr userDrawn="1"/>
        </p:nvCxnSpPr>
        <p:spPr>
          <a:xfrm>
            <a:off x="2751666" y="565695"/>
            <a:ext cx="0" cy="1617524"/>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A8D1F6D0-2BF9-4BCD-B527-5ACCD989EC26}"/>
              </a:ext>
            </a:extLst>
          </p:cNvPr>
          <p:cNvSpPr>
            <a:spLocks noGrp="1"/>
          </p:cNvSpPr>
          <p:nvPr>
            <p:ph type="body" sz="quarter" idx="10" hasCustomPrompt="1"/>
          </p:nvPr>
        </p:nvSpPr>
        <p:spPr>
          <a:xfrm>
            <a:off x="3064404" y="565163"/>
            <a:ext cx="8751895" cy="1617525"/>
          </a:xfrm>
          <a:prstGeom prst="rect">
            <a:avLst/>
          </a:prstGeom>
        </p:spPr>
        <p:txBody>
          <a:bodyPr/>
          <a:lstStyle>
            <a:lvl1pPr>
              <a:lnSpc>
                <a:spcPct val="100000"/>
              </a:lnSpc>
              <a:spcBef>
                <a:spcPts val="600"/>
              </a:spcBef>
              <a:spcAft>
                <a:spcPts val="1200"/>
              </a:spcAft>
              <a:defRPr sz="1800">
                <a:solidFill>
                  <a:schemeClr val="tx1"/>
                </a:solidFill>
              </a:defRPr>
            </a:lvl1pPr>
            <a:lvl2pPr>
              <a:defRPr sz="1800"/>
            </a:lvl2pPr>
            <a:lvl3pPr>
              <a:defRPr sz="1800"/>
            </a:lvl3pPr>
            <a:lvl4pPr>
              <a:defRPr sz="1800"/>
            </a:lvl4pPr>
            <a:lvl5pPr marL="1828800" indent="0">
              <a:buNone/>
              <a:defRPr sz="1800"/>
            </a:lvl5pPr>
          </a:lstStyle>
          <a:p>
            <a:pPr lvl="0"/>
            <a:r>
              <a:rPr lang="en-US" dirty="0"/>
              <a:t>Text – 18pt Verdana</a:t>
            </a:r>
          </a:p>
        </p:txBody>
      </p:sp>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
        <p:nvSpPr>
          <p:cNvPr id="19" name="Text Placeholder 3">
            <a:extLst>
              <a:ext uri="{FF2B5EF4-FFF2-40B4-BE49-F238E27FC236}">
                <a16:creationId xmlns:a16="http://schemas.microsoft.com/office/drawing/2014/main" id="{7104C004-8DC8-4083-9033-C68D81C9AB78}"/>
              </a:ext>
            </a:extLst>
          </p:cNvPr>
          <p:cNvSpPr>
            <a:spLocks noGrp="1"/>
          </p:cNvSpPr>
          <p:nvPr>
            <p:ph type="body" sz="quarter" idx="11"/>
          </p:nvPr>
        </p:nvSpPr>
        <p:spPr>
          <a:xfrm>
            <a:off x="58738" y="633427"/>
            <a:ext cx="2455862" cy="1144588"/>
          </a:xfrm>
          <a:prstGeom prst="rect">
            <a:avLst/>
          </a:prstGeom>
        </p:spPr>
        <p:txBody>
          <a:bodyPr/>
          <a:lstStyle>
            <a:lvl1pPr marL="0" indent="0" algn="r">
              <a:buFontTx/>
              <a:buNone/>
              <a:defRPr lang="en-US" sz="3200" b="0" i="0" baseline="0" dirty="0" smtClean="0">
                <a:latin typeface="Rockwell" charset="0"/>
                <a:ea typeface="+mj-ea"/>
                <a:cs typeface="+mj-cs"/>
              </a:defRPr>
            </a:lvl1pPr>
            <a:lvl2pPr marL="0" indent="0" algn="r">
              <a:buFontTx/>
              <a:buNone/>
              <a:defRPr lang="en-US" sz="1800" dirty="0" smtClean="0">
                <a:solidFill>
                  <a:schemeClr val="tx1"/>
                </a:solidFill>
              </a:defRPr>
            </a:lvl2pPr>
            <a:lvl3pPr marL="685800" indent="0" algn="r">
              <a:buFontTx/>
              <a:buNone/>
              <a:defRPr lang="en-US" sz="1800" dirty="0" smtClean="0">
                <a:solidFill>
                  <a:schemeClr val="tx1"/>
                </a:solidFill>
              </a:defRPr>
            </a:lvl3pPr>
            <a:lvl4pPr marL="1143000" indent="0" algn="r">
              <a:buFontTx/>
              <a:buNone/>
              <a:defRPr lang="en-US" dirty="0" smtClean="0">
                <a:solidFill>
                  <a:schemeClr val="tx1"/>
                </a:solidFill>
              </a:defRPr>
            </a:lvl4pPr>
            <a:lvl5pPr marL="1600200" indent="0" algn="r">
              <a:buFontTx/>
              <a:buNone/>
              <a:defRPr lang="en-US" dirty="0">
                <a:solidFill>
                  <a:schemeClr val="tx1"/>
                </a:solidFill>
              </a:defRPr>
            </a:lvl5pPr>
          </a:lstStyle>
          <a:p>
            <a:pPr marL="0" lvl="0" algn="r">
              <a:spcBef>
                <a:spcPct val="0"/>
              </a:spcBef>
              <a:buNone/>
            </a:pPr>
            <a:r>
              <a:rPr lang="en-US"/>
              <a:t>Click to edit Master</a:t>
            </a:r>
          </a:p>
        </p:txBody>
      </p:sp>
    </p:spTree>
    <p:extLst>
      <p:ext uri="{BB962C8B-B14F-4D97-AF65-F5344CB8AC3E}">
        <p14:creationId xmlns:p14="http://schemas.microsoft.com/office/powerpoint/2010/main" val="398800443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Discussion Topic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316CE-651A-0148-A130-19524BDE2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pic>
        <p:nvPicPr>
          <p:cNvPr id="16" name="Picture 15">
            <a:extLst>
              <a:ext uri="{FF2B5EF4-FFF2-40B4-BE49-F238E27FC236}">
                <a16:creationId xmlns:a16="http://schemas.microsoft.com/office/drawing/2014/main" id="{07EE9472-8C7E-4267-AA24-5E67F2B0E9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857437"/>
            <a:ext cx="12192000" cy="2877051"/>
          </a:xfrm>
          <a:prstGeom prst="rect">
            <a:avLst/>
          </a:prstGeom>
        </p:spPr>
      </p:pic>
    </p:spTree>
    <p:extLst>
      <p:ext uri="{BB962C8B-B14F-4D97-AF65-F5344CB8AC3E}">
        <p14:creationId xmlns:p14="http://schemas.microsoft.com/office/powerpoint/2010/main" val="3253122324"/>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Image, overlay, key poin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77BDA0-1022-450E-9174-AD758EA4C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567885"/>
            <a:ext cx="12192000" cy="682346"/>
          </a:xfrm>
          <a:prstGeom prst="rect">
            <a:avLst/>
          </a:prstGeom>
        </p:spPr>
      </p:pic>
      <p:sp>
        <p:nvSpPr>
          <p:cNvPr id="10" name="Rectangle 9">
            <a:extLst>
              <a:ext uri="{FF2B5EF4-FFF2-40B4-BE49-F238E27FC236}">
                <a16:creationId xmlns:a16="http://schemas.microsoft.com/office/drawing/2014/main" id="{E6276315-C579-411A-89CB-4A8E8CA2D3FA}"/>
              </a:ext>
            </a:extLst>
          </p:cNvPr>
          <p:cNvSpPr/>
          <p:nvPr userDrawn="1"/>
        </p:nvSpPr>
        <p:spPr>
          <a:xfrm>
            <a:off x="0" y="1664455"/>
            <a:ext cx="12192000" cy="3051545"/>
          </a:xfrm>
          <a:prstGeom prst="rect">
            <a:avLst/>
          </a:prstGeom>
          <a:solidFill>
            <a:srgbClr val="0077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pPr defTabSz="914377"/>
            <a:endParaRPr lang="en-US" sz="3600" b="1">
              <a:solidFill>
                <a:schemeClr val="bg1"/>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53564321-7E25-43B4-A15E-1EC0103094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
        <p:nvSpPr>
          <p:cNvPr id="3" name="Text Placeholder 2">
            <a:extLst>
              <a:ext uri="{FF2B5EF4-FFF2-40B4-BE49-F238E27FC236}">
                <a16:creationId xmlns:a16="http://schemas.microsoft.com/office/drawing/2014/main" id="{F3802306-C8AF-40E8-9E2E-CD0C2B56DD11}"/>
              </a:ext>
            </a:extLst>
          </p:cNvPr>
          <p:cNvSpPr>
            <a:spLocks noGrp="1"/>
          </p:cNvSpPr>
          <p:nvPr>
            <p:ph type="body" sz="quarter" idx="12"/>
          </p:nvPr>
        </p:nvSpPr>
        <p:spPr>
          <a:xfrm>
            <a:off x="507422" y="2515024"/>
            <a:ext cx="8442798" cy="1350405"/>
          </a:xfrm>
          <a:prstGeom prst="rect">
            <a:avLst/>
          </a:prstGeom>
        </p:spPr>
        <p:txBody>
          <a:bodyPr anchor="ctr"/>
          <a:lstStyle>
            <a:lvl1pPr marL="0" indent="0">
              <a:buNone/>
              <a:defRPr sz="4400">
                <a:solidFill>
                  <a:schemeClr val="bg1"/>
                </a:solidFill>
                <a:latin typeface="+mj-lt"/>
              </a:defRPr>
            </a:lvl1pPr>
            <a:lvl2pPr marL="457200" indent="0">
              <a:buNone/>
              <a:defRPr sz="4000">
                <a:solidFill>
                  <a:schemeClr val="bg1"/>
                </a:solidFill>
                <a:latin typeface="+mj-lt"/>
              </a:defRPr>
            </a:lvl2pPr>
            <a:lvl3pPr marL="914400" indent="0">
              <a:buNone/>
              <a:defRPr sz="3600">
                <a:solidFill>
                  <a:schemeClr val="bg1"/>
                </a:solidFill>
                <a:latin typeface="+mj-lt"/>
              </a:defRPr>
            </a:lvl3pPr>
            <a:lvl4pPr marL="1371600" indent="0">
              <a:buNone/>
              <a:defRPr sz="3200">
                <a:solidFill>
                  <a:schemeClr val="bg1"/>
                </a:solidFill>
                <a:latin typeface="+mj-lt"/>
              </a:defRPr>
            </a:lvl4pPr>
            <a:lvl5pPr marL="1828800" indent="0">
              <a:buNone/>
              <a:defRPr sz="3200">
                <a:solidFill>
                  <a:schemeClr val="bg1"/>
                </a:solidFill>
                <a:latin typeface="+mj-lt"/>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B576B078-3094-4A6F-9762-FC330714EF8A}"/>
              </a:ext>
            </a:extLst>
          </p:cNvPr>
          <p:cNvCxnSpPr>
            <a:cxnSpLocks/>
          </p:cNvCxnSpPr>
          <p:nvPr userDrawn="1"/>
        </p:nvCxnSpPr>
        <p:spPr>
          <a:xfrm>
            <a:off x="9729041" y="2138710"/>
            <a:ext cx="0" cy="21213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1CB6799-9B0C-4BE1-BA25-3EC12568817B}"/>
              </a:ext>
            </a:extLst>
          </p:cNvPr>
          <p:cNvSpPr/>
          <p:nvPr userDrawn="1"/>
        </p:nvSpPr>
        <p:spPr>
          <a:xfrm>
            <a:off x="10182992" y="2481977"/>
            <a:ext cx="1434850" cy="143485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41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351E-F677-0355-A248-2C5A43CC1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CD016D-230D-F97F-A223-58AE91CC9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E343F2-0F09-1133-8040-8D7FA3930D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54713-E54F-30C1-2BF2-660EE79BE710}"/>
              </a:ext>
            </a:extLst>
          </p:cNvPr>
          <p:cNvSpPr>
            <a:spLocks noGrp="1"/>
          </p:cNvSpPr>
          <p:nvPr>
            <p:ph type="dt" sz="half" idx="10"/>
          </p:nvPr>
        </p:nvSpPr>
        <p:spPr/>
        <p:txBody>
          <a:bodyPr/>
          <a:lstStyle/>
          <a:p>
            <a:fld id="{BAF3E56A-7BFC-4C83-810C-FDBB8EEF6AA8}" type="datetimeFigureOut">
              <a:rPr lang="en-IN" smtClean="0"/>
              <a:t>31-07-2024</a:t>
            </a:fld>
            <a:endParaRPr lang="en-IN"/>
          </a:p>
        </p:txBody>
      </p:sp>
      <p:sp>
        <p:nvSpPr>
          <p:cNvPr id="6" name="Footer Placeholder 5">
            <a:extLst>
              <a:ext uri="{FF2B5EF4-FFF2-40B4-BE49-F238E27FC236}">
                <a16:creationId xmlns:a16="http://schemas.microsoft.com/office/drawing/2014/main" id="{4415776A-0339-2D62-7E7A-5BFFCDB1EE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40E3B1-E3AC-184A-8890-8EEC19F29CD8}"/>
              </a:ext>
            </a:extLst>
          </p:cNvPr>
          <p:cNvSpPr>
            <a:spLocks noGrp="1"/>
          </p:cNvSpPr>
          <p:nvPr>
            <p:ph type="sldNum" sz="quarter" idx="12"/>
          </p:nvPr>
        </p:nvSpPr>
        <p:spPr/>
        <p:txBody>
          <a:bodyPr/>
          <a:lstStyle/>
          <a:p>
            <a:fld id="{F59B446D-EE92-4228-93B8-C1B3BC2C0147}" type="slidenum">
              <a:rPr lang="en-IN" smtClean="0"/>
              <a:t>‹#›</a:t>
            </a:fld>
            <a:endParaRPr lang="en-IN"/>
          </a:p>
        </p:txBody>
      </p:sp>
    </p:spTree>
    <p:extLst>
      <p:ext uri="{BB962C8B-B14F-4D97-AF65-F5344CB8AC3E}">
        <p14:creationId xmlns:p14="http://schemas.microsoft.com/office/powerpoint/2010/main" val="3028103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5.xml"/><Relationship Id="rId7" Type="http://schemas.openxmlformats.org/officeDocument/2006/relationships/theme" Target="../theme/theme3.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5" Type="http://schemas.openxmlformats.org/officeDocument/2006/relationships/theme" Target="../theme/theme4.xml"/><Relationship Id="rId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theme" Target="../theme/theme5.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F1118D-CF9C-3D31-E6AC-2AEFFFC7C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7AB31F-3342-2A38-C8E8-1B44B87DC3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ABFBD6-7103-3919-1AF2-AF34F50B6F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3E56A-7BFC-4C83-810C-FDBB8EEF6AA8}" type="datetimeFigureOut">
              <a:rPr lang="en-IN" smtClean="0"/>
              <a:t>31-07-2024</a:t>
            </a:fld>
            <a:endParaRPr lang="en-IN"/>
          </a:p>
        </p:txBody>
      </p:sp>
      <p:sp>
        <p:nvSpPr>
          <p:cNvPr id="5" name="Footer Placeholder 4">
            <a:extLst>
              <a:ext uri="{FF2B5EF4-FFF2-40B4-BE49-F238E27FC236}">
                <a16:creationId xmlns:a16="http://schemas.microsoft.com/office/drawing/2014/main" id="{AD0F5F59-D2F9-A17B-2A88-98B9A54439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D1E23D1-0EA9-03B2-866C-804281550E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B446D-EE92-4228-93B8-C1B3BC2C0147}" type="slidenum">
              <a:rPr lang="en-IN" smtClean="0"/>
              <a:t>‹#›</a:t>
            </a:fld>
            <a:endParaRPr lang="en-IN"/>
          </a:p>
        </p:txBody>
      </p:sp>
    </p:spTree>
    <p:extLst>
      <p:ext uri="{BB962C8B-B14F-4D97-AF65-F5344CB8AC3E}">
        <p14:creationId xmlns:p14="http://schemas.microsoft.com/office/powerpoint/2010/main" val="140784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9594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914400" indent="-457200" algn="l" defTabSz="914400" rtl="0" eaLnBrk="1" latinLnBrk="0" hangingPunct="1">
        <a:lnSpc>
          <a:spcPct val="90000"/>
        </a:lnSpc>
        <a:spcBef>
          <a:spcPts val="500"/>
        </a:spcBef>
        <a:buClr>
          <a:schemeClr val="tx1"/>
        </a:buClr>
        <a:buFont typeface="Verdana" panose="020B060403050404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Verdana" panose="020B060403050404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163DE2-7B45-4C4D-B469-EF458F2D608B}"/>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445022" y="5946103"/>
            <a:ext cx="1457048" cy="518197"/>
          </a:xfrm>
          <a:prstGeom prst="rect">
            <a:avLst/>
          </a:prstGeom>
        </p:spPr>
      </p:pic>
    </p:spTree>
    <p:extLst>
      <p:ext uri="{BB962C8B-B14F-4D97-AF65-F5344CB8AC3E}">
        <p14:creationId xmlns:p14="http://schemas.microsoft.com/office/powerpoint/2010/main" val="306708918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914400" indent="-457200" algn="l" defTabSz="914400" rtl="0" eaLnBrk="1" latinLnBrk="0" hangingPunct="1">
        <a:lnSpc>
          <a:spcPct val="90000"/>
        </a:lnSpc>
        <a:spcBef>
          <a:spcPts val="500"/>
        </a:spcBef>
        <a:buClr>
          <a:schemeClr val="tx1"/>
        </a:buClr>
        <a:buFont typeface="Verdana" panose="020B060403050404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Verdana" panose="020B060403050404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39050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914400" indent="-457200" algn="l" defTabSz="914400" rtl="0" eaLnBrk="1" latinLnBrk="0" hangingPunct="1">
        <a:lnSpc>
          <a:spcPct val="90000"/>
        </a:lnSpc>
        <a:spcBef>
          <a:spcPts val="500"/>
        </a:spcBef>
        <a:buClr>
          <a:schemeClr val="tx1"/>
        </a:buClr>
        <a:buFont typeface="Verdana" panose="020B060403050404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Verdana" panose="020B060403050404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2673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914400" indent="-457200" algn="l" defTabSz="914400" rtl="0" eaLnBrk="1" latinLnBrk="0" hangingPunct="1">
        <a:lnSpc>
          <a:spcPct val="90000"/>
        </a:lnSpc>
        <a:spcBef>
          <a:spcPts val="500"/>
        </a:spcBef>
        <a:buClr>
          <a:schemeClr val="tx1"/>
        </a:buClr>
        <a:buFont typeface="Verdana" panose="020B060403050404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Verdana" panose="020B060403050404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AC9073-81ED-E445-9553-DF1EE7BB60A1}"/>
              </a:ext>
            </a:extLst>
          </p:cNvPr>
          <p:cNvSpPr>
            <a:spLocks noGrp="1"/>
          </p:cNvSpPr>
          <p:nvPr>
            <p:ph type="body" sz="quarter" idx="11"/>
          </p:nvPr>
        </p:nvSpPr>
        <p:spPr/>
        <p:txBody>
          <a:bodyPr/>
          <a:lstStyle/>
          <a:p>
            <a:r>
              <a:rPr lang="en-US" dirty="0"/>
              <a:t>Krishnaraj Thadesar</a:t>
            </a:r>
          </a:p>
        </p:txBody>
      </p:sp>
      <p:sp>
        <p:nvSpPr>
          <p:cNvPr id="3" name="Text Placeholder 2">
            <a:extLst>
              <a:ext uri="{FF2B5EF4-FFF2-40B4-BE49-F238E27FC236}">
                <a16:creationId xmlns:a16="http://schemas.microsoft.com/office/drawing/2014/main" id="{8577DCD0-4910-5F42-92CC-FC55F1CC5D93}"/>
              </a:ext>
            </a:extLst>
          </p:cNvPr>
          <p:cNvSpPr>
            <a:spLocks noGrp="1"/>
          </p:cNvSpPr>
          <p:nvPr>
            <p:ph type="body" sz="quarter" idx="13"/>
          </p:nvPr>
        </p:nvSpPr>
        <p:spPr/>
        <p:txBody>
          <a:bodyPr/>
          <a:lstStyle/>
          <a:p>
            <a:r>
              <a:rPr lang="en-US" dirty="0"/>
              <a:t>Associate Software Developer Intern</a:t>
            </a:r>
          </a:p>
        </p:txBody>
      </p:sp>
      <p:sp>
        <p:nvSpPr>
          <p:cNvPr id="4" name="Text Placeholder 3">
            <a:extLst>
              <a:ext uri="{FF2B5EF4-FFF2-40B4-BE49-F238E27FC236}">
                <a16:creationId xmlns:a16="http://schemas.microsoft.com/office/drawing/2014/main" id="{5C4B5AEB-29A5-7246-AC6C-6F2D4F87CF23}"/>
              </a:ext>
            </a:extLst>
          </p:cNvPr>
          <p:cNvSpPr>
            <a:spLocks noGrp="1"/>
          </p:cNvSpPr>
          <p:nvPr>
            <p:ph type="body" sz="quarter" idx="12"/>
          </p:nvPr>
        </p:nvSpPr>
        <p:spPr/>
        <p:txBody>
          <a:bodyPr/>
          <a:lstStyle/>
          <a:p>
            <a:r>
              <a:rPr lang="en-US" dirty="0"/>
              <a:t>31</a:t>
            </a:r>
            <a:r>
              <a:rPr lang="en-US" baseline="30000" dirty="0"/>
              <a:t>st</a:t>
            </a:r>
            <a:r>
              <a:rPr lang="en-US" dirty="0"/>
              <a:t> July 2024</a:t>
            </a:r>
          </a:p>
        </p:txBody>
      </p:sp>
      <p:sp>
        <p:nvSpPr>
          <p:cNvPr id="5" name="Title 4">
            <a:extLst>
              <a:ext uri="{FF2B5EF4-FFF2-40B4-BE49-F238E27FC236}">
                <a16:creationId xmlns:a16="http://schemas.microsoft.com/office/drawing/2014/main" id="{A845CD59-65DC-DC49-A216-4F8533F64DC2}"/>
              </a:ext>
            </a:extLst>
          </p:cNvPr>
          <p:cNvSpPr>
            <a:spLocks noGrp="1"/>
          </p:cNvSpPr>
          <p:nvPr>
            <p:ph type="title"/>
          </p:nvPr>
        </p:nvSpPr>
        <p:spPr/>
        <p:txBody>
          <a:bodyPr/>
          <a:lstStyle/>
          <a:p>
            <a:r>
              <a:rPr lang="en-US" dirty="0"/>
              <a:t>Monthly Takeaways</a:t>
            </a:r>
          </a:p>
        </p:txBody>
      </p:sp>
    </p:spTree>
    <p:extLst>
      <p:ext uri="{BB962C8B-B14F-4D97-AF65-F5344CB8AC3E}">
        <p14:creationId xmlns:p14="http://schemas.microsoft.com/office/powerpoint/2010/main" val="102135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400" y="438697"/>
            <a:ext cx="11352107" cy="660400"/>
          </a:xfrm>
        </p:spPr>
        <p:txBody>
          <a:bodyPr/>
          <a:lstStyle/>
          <a:p>
            <a:r>
              <a:rPr lang="en-US" dirty="0"/>
              <a:t>Personal Learnings</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It is often better to focus on learning something well in the beginning rather than to focus on finishing something hastily. </a:t>
            </a:r>
          </a:p>
          <a:p>
            <a:pPr marL="457200" indent="-457200">
              <a:buFont typeface="+mj-lt"/>
              <a:buAutoNum type="arabicPeriod"/>
            </a:pPr>
            <a:r>
              <a:rPr lang="en-US" dirty="0"/>
              <a:t>It is in fact true that we don’t even know how much is unknown to us, and available to learn. </a:t>
            </a:r>
          </a:p>
          <a:p>
            <a:pPr marL="457200" indent="-457200">
              <a:buFont typeface="+mj-lt"/>
              <a:buAutoNum type="arabicPeriod"/>
            </a:pPr>
            <a:r>
              <a:rPr lang="en-US" dirty="0"/>
              <a:t>It is better to listen and observe, than to intervene and speak, unless prompted to. </a:t>
            </a:r>
          </a:p>
          <a:p>
            <a:pPr marL="457200" indent="-457200">
              <a:buFont typeface="+mj-lt"/>
              <a:buAutoNum type="arabicPeriod"/>
            </a:pPr>
            <a:endParaRPr lang="en-US" dirty="0"/>
          </a:p>
        </p:txBody>
      </p:sp>
    </p:spTree>
    <p:extLst>
      <p:ext uri="{BB962C8B-B14F-4D97-AF65-F5344CB8AC3E}">
        <p14:creationId xmlns:p14="http://schemas.microsoft.com/office/powerpoint/2010/main" val="334014568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D403-AD3A-9F49-ACED-8F8B0F2AE16C}"/>
              </a:ext>
            </a:extLst>
          </p:cNvPr>
          <p:cNvSpPr>
            <a:spLocks noGrp="1"/>
          </p:cNvSpPr>
          <p:nvPr>
            <p:ph type="title"/>
          </p:nvPr>
        </p:nvSpPr>
        <p:spPr/>
        <p:txBody>
          <a:bodyPr>
            <a:normAutofit fontScale="90000"/>
          </a:bodyPr>
          <a:lstStyle/>
          <a:p>
            <a:r>
              <a:rPr lang="en-US" dirty="0"/>
              <a:t>Thank You</a:t>
            </a:r>
          </a:p>
        </p:txBody>
      </p:sp>
      <p:sp>
        <p:nvSpPr>
          <p:cNvPr id="4" name="Text Placeholder 3">
            <a:extLst>
              <a:ext uri="{FF2B5EF4-FFF2-40B4-BE49-F238E27FC236}">
                <a16:creationId xmlns:a16="http://schemas.microsoft.com/office/drawing/2014/main" id="{BFB3DF5B-AADB-466E-8944-1F87FD7004E9}"/>
              </a:ext>
            </a:extLst>
          </p:cNvPr>
          <p:cNvSpPr>
            <a:spLocks noGrp="1"/>
          </p:cNvSpPr>
          <p:nvPr>
            <p:ph type="body" sz="quarter" idx="10"/>
          </p:nvPr>
        </p:nvSpPr>
        <p:spPr>
          <a:xfrm>
            <a:off x="703868" y="2130458"/>
            <a:ext cx="10784263" cy="1112363"/>
          </a:xfrm>
        </p:spPr>
        <p:txBody>
          <a:bodyPr>
            <a:normAutofit fontScale="92500" lnSpcReduction="10000"/>
          </a:bodyPr>
          <a:lstStyle/>
          <a:p>
            <a:pPr>
              <a:lnSpc>
                <a:spcPct val="110000"/>
              </a:lnSpc>
            </a:pPr>
            <a:r>
              <a:rPr lang="en-US" dirty="0"/>
              <a:t>Heartfelt gratitude to Mr. Arun Pratap Singh and Mr. </a:t>
            </a:r>
            <a:r>
              <a:rPr lang="en-US" dirty="0" err="1"/>
              <a:t>Harekishan</a:t>
            </a:r>
            <a:r>
              <a:rPr lang="en-US" dirty="0"/>
              <a:t> </a:t>
            </a:r>
            <a:r>
              <a:rPr lang="en-US" dirty="0" err="1"/>
              <a:t>Shivnani</a:t>
            </a:r>
            <a:r>
              <a:rPr lang="en-US" dirty="0"/>
              <a:t> for taking the efforts to make sure I learn, and learn the right thing the right way.</a:t>
            </a:r>
          </a:p>
        </p:txBody>
      </p:sp>
    </p:spTree>
    <p:extLst>
      <p:ext uri="{BB962C8B-B14F-4D97-AF65-F5344CB8AC3E}">
        <p14:creationId xmlns:p14="http://schemas.microsoft.com/office/powerpoint/2010/main" val="1351790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6C1C1-3902-C946-8959-17C20FA7CE1E}"/>
              </a:ext>
            </a:extLst>
          </p:cNvPr>
          <p:cNvSpPr>
            <a:spLocks noGrp="1"/>
          </p:cNvSpPr>
          <p:nvPr>
            <p:ph type="title"/>
          </p:nvPr>
        </p:nvSpPr>
        <p:spPr>
          <a:prstGeom prst="rect">
            <a:avLst/>
          </a:prstGeom>
        </p:spPr>
        <p:txBody>
          <a:bodyPr/>
          <a:lstStyle/>
          <a:p>
            <a:r>
              <a:rPr lang="en-US" dirty="0"/>
              <a:t>Agenda </a:t>
            </a:r>
            <a:endParaRPr lang="en-US" sz="2400" dirty="0">
              <a:solidFill>
                <a:srgbClr val="FF0000"/>
              </a:solidFill>
            </a:endParaRPr>
          </a:p>
        </p:txBody>
      </p:sp>
      <p:graphicFrame>
        <p:nvGraphicFramePr>
          <p:cNvPr id="4" name="Table 3">
            <a:extLst>
              <a:ext uri="{FF2B5EF4-FFF2-40B4-BE49-F238E27FC236}">
                <a16:creationId xmlns:a16="http://schemas.microsoft.com/office/drawing/2014/main" id="{4238C221-FF9D-C344-9E22-C4FEE4024C39}"/>
              </a:ext>
            </a:extLst>
          </p:cNvPr>
          <p:cNvGraphicFramePr>
            <a:graphicFrameLocks noGrp="1"/>
          </p:cNvGraphicFramePr>
          <p:nvPr>
            <p:extLst>
              <p:ext uri="{D42A27DB-BD31-4B8C-83A1-F6EECF244321}">
                <p14:modId xmlns:p14="http://schemas.microsoft.com/office/powerpoint/2010/main" val="3183196679"/>
              </p:ext>
            </p:extLst>
          </p:nvPr>
        </p:nvGraphicFramePr>
        <p:xfrm>
          <a:off x="527537" y="1088929"/>
          <a:ext cx="11063330" cy="4779746"/>
        </p:xfrm>
        <a:graphic>
          <a:graphicData uri="http://schemas.openxmlformats.org/drawingml/2006/table">
            <a:tbl>
              <a:tblPr>
                <a:tableStyleId>{5C22544A-7EE6-4342-B048-85BDC9FD1C3A}</a:tableStyleId>
              </a:tblPr>
              <a:tblGrid>
                <a:gridCol w="11063330">
                  <a:extLst>
                    <a:ext uri="{9D8B030D-6E8A-4147-A177-3AD203B41FA5}">
                      <a16:colId xmlns:a16="http://schemas.microsoft.com/office/drawing/2014/main" val="947516102"/>
                    </a:ext>
                  </a:extLst>
                </a:gridCol>
              </a:tblGrid>
              <a:tr h="809678">
                <a:tc>
                  <a:txBody>
                    <a:bodyPr/>
                    <a:lstStyle/>
                    <a:p>
                      <a:pPr marL="460375" marR="0" lvl="0" indent="-460375" algn="l" defTabSz="914400" rtl="0" eaLnBrk="1" fontAlgn="auto" latinLnBrk="0" hangingPunct="1">
                        <a:lnSpc>
                          <a:spcPct val="100000"/>
                        </a:lnSpc>
                        <a:spcBef>
                          <a:spcPts val="0"/>
                        </a:spcBef>
                        <a:spcAft>
                          <a:spcPts val="0"/>
                        </a:spcAft>
                        <a:buClr>
                          <a:schemeClr val="bg1"/>
                        </a:buClr>
                        <a:buSzPct val="110000"/>
                        <a:buFont typeface="Arial" panose="020B0604020202020204" pitchFamily="34" charset="0"/>
                        <a:buChar char="•"/>
                        <a:tabLst/>
                        <a:defRPr/>
                      </a:pPr>
                      <a:r>
                        <a:rPr lang="en-US" sz="2000" dirty="0">
                          <a:solidFill>
                            <a:schemeClr val="bg1"/>
                          </a:solidFill>
                        </a:rPr>
                        <a:t>Introduction</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2614207832"/>
                  </a:ext>
                </a:extLst>
              </a:tr>
              <a:tr h="80967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Project Details</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1174071032"/>
                  </a:ext>
                </a:extLst>
              </a:tr>
              <a:tr h="80967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Description of Core Work</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2934122671"/>
                  </a:ext>
                </a:extLst>
              </a:tr>
              <a:tr h="761806">
                <a:tc>
                  <a:txBody>
                    <a:bodyPr/>
                    <a:lstStyle/>
                    <a:p>
                      <a:pPr marL="460375" indent="-460375">
                        <a:buClr>
                          <a:schemeClr val="bg1"/>
                        </a:buClr>
                        <a:buSzPct val="110000"/>
                        <a:buFont typeface="Arial" panose="020B0604020202020204" pitchFamily="34" charset="0"/>
                        <a:buChar char="•"/>
                      </a:pPr>
                      <a:r>
                        <a:rPr kumimoji="0" lang="en-US" sz="2000" b="0" i="0" u="none" strike="noStrike" kern="1200" cap="none" spc="0" normalizeH="0" baseline="0" noProof="0" dirty="0">
                          <a:ln>
                            <a:noFill/>
                          </a:ln>
                          <a:solidFill>
                            <a:schemeClr val="bg1"/>
                          </a:solidFill>
                          <a:effectLst/>
                          <a:uLnTx/>
                          <a:uFillTx/>
                          <a:latin typeface="+mn-lt"/>
                          <a:ea typeface="+mn-ea"/>
                          <a:cs typeface="+mn-cs"/>
                        </a:rPr>
                        <a:t>Software and Applications used</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3238076334"/>
                  </a:ext>
                </a:extLst>
              </a:tr>
              <a:tr h="80967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Challenges Faced</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347721784"/>
                  </a:ext>
                </a:extLst>
              </a:tr>
              <a:tr h="779228">
                <a:tc>
                  <a:txBody>
                    <a:bodyPr/>
                    <a:lstStyle/>
                    <a:p>
                      <a:pPr marL="460375" indent="-460375">
                        <a:buClr>
                          <a:schemeClr val="bg1"/>
                        </a:buClr>
                        <a:buSzPct val="110000"/>
                        <a:buFont typeface="Arial" panose="020B0604020202020204" pitchFamily="34" charset="0"/>
                        <a:buChar char="•"/>
                      </a:pPr>
                      <a:r>
                        <a:rPr lang="en-US" sz="2000" dirty="0">
                          <a:solidFill>
                            <a:schemeClr val="bg1"/>
                          </a:solidFill>
                        </a:rPr>
                        <a:t>Takeaways and Learnings</a:t>
                      </a:r>
                    </a:p>
                  </a:txBody>
                  <a:tcPr marL="36576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77C8">
                        <a:alpha val="80000"/>
                      </a:srgbClr>
                    </a:solidFill>
                  </a:tcPr>
                </a:tc>
                <a:extLst>
                  <a:ext uri="{0D108BD9-81ED-4DB2-BD59-A6C34878D82A}">
                    <a16:rowId xmlns:a16="http://schemas.microsoft.com/office/drawing/2014/main" val="2328691994"/>
                  </a:ext>
                </a:extLst>
              </a:tr>
            </a:tbl>
          </a:graphicData>
        </a:graphic>
      </p:graphicFrame>
    </p:spTree>
    <p:extLst>
      <p:ext uri="{BB962C8B-B14F-4D97-AF65-F5344CB8AC3E}">
        <p14:creationId xmlns:p14="http://schemas.microsoft.com/office/powerpoint/2010/main" val="382475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BE2A-63D6-444E-B410-2E3C58630742}"/>
              </a:ext>
            </a:extLst>
          </p:cNvPr>
          <p:cNvSpPr>
            <a:spLocks noGrp="1"/>
          </p:cNvSpPr>
          <p:nvPr>
            <p:ph type="title"/>
          </p:nvPr>
        </p:nvSpPr>
        <p:spPr/>
        <p:txBody>
          <a:bodyPr/>
          <a:lstStyle/>
          <a:p>
            <a:r>
              <a:rPr lang="en-US" dirty="0"/>
              <a:t>About me and my Team</a:t>
            </a:r>
          </a:p>
        </p:txBody>
      </p:sp>
      <p:sp>
        <p:nvSpPr>
          <p:cNvPr id="4" name="Rectangle 3">
            <a:extLst>
              <a:ext uri="{FF2B5EF4-FFF2-40B4-BE49-F238E27FC236}">
                <a16:creationId xmlns:a16="http://schemas.microsoft.com/office/drawing/2014/main" id="{7269BEA0-E280-402A-A1D4-D8B841429619}"/>
              </a:ext>
            </a:extLst>
          </p:cNvPr>
          <p:cNvSpPr/>
          <p:nvPr/>
        </p:nvSpPr>
        <p:spPr>
          <a:xfrm>
            <a:off x="426719" y="1291166"/>
            <a:ext cx="3705691" cy="9355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Me</a:t>
            </a:r>
          </a:p>
        </p:txBody>
      </p:sp>
      <p:sp>
        <p:nvSpPr>
          <p:cNvPr id="5" name="Rectangle 4">
            <a:extLst>
              <a:ext uri="{FF2B5EF4-FFF2-40B4-BE49-F238E27FC236}">
                <a16:creationId xmlns:a16="http://schemas.microsoft.com/office/drawing/2014/main" id="{20C2879C-B940-4480-93D3-3F141304B269}"/>
              </a:ext>
            </a:extLst>
          </p:cNvPr>
          <p:cNvSpPr/>
          <p:nvPr/>
        </p:nvSpPr>
        <p:spPr>
          <a:xfrm>
            <a:off x="413173" y="2226733"/>
            <a:ext cx="11338561" cy="3592727"/>
          </a:xfrm>
          <a:prstGeom prst="rect">
            <a:avLst/>
          </a:prstGeom>
          <a:solidFill>
            <a:srgbClr val="20426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 name="Rectangle 5">
            <a:extLst>
              <a:ext uri="{FF2B5EF4-FFF2-40B4-BE49-F238E27FC236}">
                <a16:creationId xmlns:a16="http://schemas.microsoft.com/office/drawing/2014/main" id="{960E6A5E-C206-4FD7-942A-D0FDDC3976B5}"/>
              </a:ext>
            </a:extLst>
          </p:cNvPr>
          <p:cNvSpPr/>
          <p:nvPr/>
        </p:nvSpPr>
        <p:spPr>
          <a:xfrm>
            <a:off x="4249927" y="1291166"/>
            <a:ext cx="3705691" cy="9355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My Team</a:t>
            </a:r>
          </a:p>
        </p:txBody>
      </p:sp>
      <p:sp>
        <p:nvSpPr>
          <p:cNvPr id="7" name="Rectangle 6">
            <a:extLst>
              <a:ext uri="{FF2B5EF4-FFF2-40B4-BE49-F238E27FC236}">
                <a16:creationId xmlns:a16="http://schemas.microsoft.com/office/drawing/2014/main" id="{48AB57B9-4E33-477C-BFC3-6DFDF68C29F8}"/>
              </a:ext>
            </a:extLst>
          </p:cNvPr>
          <p:cNvSpPr/>
          <p:nvPr/>
        </p:nvSpPr>
        <p:spPr>
          <a:xfrm>
            <a:off x="8073135" y="1291166"/>
            <a:ext cx="3705691" cy="9355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Cruise RMS</a:t>
            </a:r>
          </a:p>
        </p:txBody>
      </p:sp>
      <p:grpSp>
        <p:nvGrpSpPr>
          <p:cNvPr id="9" name="Group 8">
            <a:extLst>
              <a:ext uri="{FF2B5EF4-FFF2-40B4-BE49-F238E27FC236}">
                <a16:creationId xmlns:a16="http://schemas.microsoft.com/office/drawing/2014/main" id="{D6EC989A-6C48-439F-BCF3-37A333574628}"/>
              </a:ext>
            </a:extLst>
          </p:cNvPr>
          <p:cNvGrpSpPr/>
          <p:nvPr/>
        </p:nvGrpSpPr>
        <p:grpSpPr>
          <a:xfrm>
            <a:off x="4197431" y="1291166"/>
            <a:ext cx="3813725" cy="4528294"/>
            <a:chOff x="4197431" y="1291166"/>
            <a:chExt cx="3813725" cy="4324221"/>
          </a:xfrm>
        </p:grpSpPr>
        <p:cxnSp>
          <p:nvCxnSpPr>
            <p:cNvPr id="10" name="Straight Connector 9">
              <a:extLst>
                <a:ext uri="{FF2B5EF4-FFF2-40B4-BE49-F238E27FC236}">
                  <a16:creationId xmlns:a16="http://schemas.microsoft.com/office/drawing/2014/main" id="{0510CE65-2255-4AE0-BA18-5077A9717BCC}"/>
                </a:ext>
              </a:extLst>
            </p:cNvPr>
            <p:cNvCxnSpPr/>
            <p:nvPr/>
          </p:nvCxnSpPr>
          <p:spPr>
            <a:xfrm>
              <a:off x="4197431" y="1291166"/>
              <a:ext cx="0" cy="432422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C984A5-3657-4BFF-BB11-457319187837}"/>
                </a:ext>
              </a:extLst>
            </p:cNvPr>
            <p:cNvCxnSpPr/>
            <p:nvPr/>
          </p:nvCxnSpPr>
          <p:spPr>
            <a:xfrm>
              <a:off x="8011156" y="1291166"/>
              <a:ext cx="0" cy="432422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1DC7530-17E8-4F6F-9BA4-1BD36856FCCD}"/>
              </a:ext>
            </a:extLst>
          </p:cNvPr>
          <p:cNvGrpSpPr/>
          <p:nvPr/>
        </p:nvGrpSpPr>
        <p:grpSpPr>
          <a:xfrm>
            <a:off x="3961187" y="1539292"/>
            <a:ext cx="439315" cy="439315"/>
            <a:chOff x="2937767" y="1540177"/>
            <a:chExt cx="439315" cy="439315"/>
          </a:xfrm>
        </p:grpSpPr>
        <p:sp>
          <p:nvSpPr>
            <p:cNvPr id="13" name="Oval 12">
              <a:extLst>
                <a:ext uri="{FF2B5EF4-FFF2-40B4-BE49-F238E27FC236}">
                  <a16:creationId xmlns:a16="http://schemas.microsoft.com/office/drawing/2014/main" id="{554820B8-E081-4787-9BF9-BFB2EA742353}"/>
                </a:ext>
              </a:extLst>
            </p:cNvPr>
            <p:cNvSpPr/>
            <p:nvPr/>
          </p:nvSpPr>
          <p:spPr>
            <a:xfrm rot="5400000">
              <a:off x="2937767" y="1540177"/>
              <a:ext cx="439315" cy="439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B5E2"/>
                </a:solidFill>
                <a:effectLst/>
                <a:uLnTx/>
                <a:uFillTx/>
                <a:latin typeface="Rockwell"/>
                <a:ea typeface="+mn-ea"/>
                <a:cs typeface="+mn-cs"/>
              </a:endParaRPr>
            </a:p>
          </p:txBody>
        </p:sp>
        <p:sp>
          <p:nvSpPr>
            <p:cNvPr id="14" name="Freeform: Shape 13">
              <a:extLst>
                <a:ext uri="{FF2B5EF4-FFF2-40B4-BE49-F238E27FC236}">
                  <a16:creationId xmlns:a16="http://schemas.microsoft.com/office/drawing/2014/main" id="{10F61747-EE64-4B6F-A4FD-9618C1FECBF6}"/>
                </a:ext>
              </a:extLst>
            </p:cNvPr>
            <p:cNvSpPr/>
            <p:nvPr/>
          </p:nvSpPr>
          <p:spPr>
            <a:xfrm>
              <a:off x="3090048" y="1628181"/>
              <a:ext cx="156575" cy="26173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grpSp>
        <p:nvGrpSpPr>
          <p:cNvPr id="15" name="Group 14">
            <a:extLst>
              <a:ext uri="{FF2B5EF4-FFF2-40B4-BE49-F238E27FC236}">
                <a16:creationId xmlns:a16="http://schemas.microsoft.com/office/drawing/2014/main" id="{FE58CF41-1421-47A8-9B8A-553F145578FA}"/>
              </a:ext>
            </a:extLst>
          </p:cNvPr>
          <p:cNvGrpSpPr/>
          <p:nvPr/>
        </p:nvGrpSpPr>
        <p:grpSpPr>
          <a:xfrm>
            <a:off x="7756482" y="1539292"/>
            <a:ext cx="439315" cy="439315"/>
            <a:chOff x="2937767" y="1540177"/>
            <a:chExt cx="439315" cy="439315"/>
          </a:xfrm>
        </p:grpSpPr>
        <p:sp>
          <p:nvSpPr>
            <p:cNvPr id="16" name="Oval 15">
              <a:extLst>
                <a:ext uri="{FF2B5EF4-FFF2-40B4-BE49-F238E27FC236}">
                  <a16:creationId xmlns:a16="http://schemas.microsoft.com/office/drawing/2014/main" id="{CFD039B5-3D21-47FF-AA4E-A5905EA12F64}"/>
                </a:ext>
              </a:extLst>
            </p:cNvPr>
            <p:cNvSpPr/>
            <p:nvPr/>
          </p:nvSpPr>
          <p:spPr>
            <a:xfrm rot="5400000">
              <a:off x="2937767" y="1540177"/>
              <a:ext cx="439315" cy="439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B5E2"/>
                </a:solidFill>
                <a:effectLst/>
                <a:uLnTx/>
                <a:uFillTx/>
                <a:latin typeface="Rockwell"/>
                <a:ea typeface="+mn-ea"/>
                <a:cs typeface="+mn-cs"/>
              </a:endParaRPr>
            </a:p>
          </p:txBody>
        </p:sp>
        <p:sp>
          <p:nvSpPr>
            <p:cNvPr id="17" name="Freeform: Shape 16">
              <a:extLst>
                <a:ext uri="{FF2B5EF4-FFF2-40B4-BE49-F238E27FC236}">
                  <a16:creationId xmlns:a16="http://schemas.microsoft.com/office/drawing/2014/main" id="{2897C448-25B1-41C9-9EF4-1B52776C9F4F}"/>
                </a:ext>
              </a:extLst>
            </p:cNvPr>
            <p:cNvSpPr/>
            <p:nvPr/>
          </p:nvSpPr>
          <p:spPr>
            <a:xfrm>
              <a:off x="3090048" y="1628181"/>
              <a:ext cx="156575" cy="26173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sp>
        <p:nvSpPr>
          <p:cNvPr id="38" name="TextBox 37">
            <a:extLst>
              <a:ext uri="{FF2B5EF4-FFF2-40B4-BE49-F238E27FC236}">
                <a16:creationId xmlns:a16="http://schemas.microsoft.com/office/drawing/2014/main" id="{2B4C94C1-A87F-4B8C-8678-E2F43BF10D62}"/>
              </a:ext>
            </a:extLst>
          </p:cNvPr>
          <p:cNvSpPr txBox="1"/>
          <p:nvPr/>
        </p:nvSpPr>
        <p:spPr>
          <a:xfrm>
            <a:off x="637953" y="2364520"/>
            <a:ext cx="3323232" cy="320087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Part of the Cruise RMS team. </a:t>
            </a:r>
          </a:p>
          <a:p>
            <a:pPr marR="0" lvl="0" algn="l" defTabSz="914400" rtl="0" eaLnBrk="1" fontAlgn="auto" latinLnBrk="0" hangingPunct="1">
              <a:lnSpc>
                <a:spcPct val="100000"/>
              </a:lnSpc>
              <a:spcBef>
                <a:spcPts val="0"/>
              </a:spcBef>
              <a:spcAft>
                <a:spcPts val="1200"/>
              </a:spcAft>
              <a:buClrTx/>
              <a:buSzTx/>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L="285750" indent="-285750">
              <a:spcAft>
                <a:spcPts val="1200"/>
              </a:spcAft>
              <a:buFont typeface="Arial" panose="020B0604020202020204" pitchFamily="34" charset="0"/>
              <a:buChar char="•"/>
            </a:pPr>
            <a:r>
              <a:rPr lang="en-US" dirty="0">
                <a:solidFill>
                  <a:srgbClr val="FFFFFF"/>
                </a:solidFill>
                <a:latin typeface="Verdana"/>
              </a:rPr>
              <a:t>Currently undergoing an Angular Training</a:t>
            </a:r>
          </a:p>
          <a:p>
            <a:pPr>
              <a:spcAft>
                <a:spcPts val="1200"/>
              </a:spcAft>
            </a:pPr>
            <a:endParaRPr lang="en-US" dirty="0">
              <a:solidFill>
                <a:srgbClr val="FFFFFF"/>
              </a:solidFill>
              <a:latin typeface="Verdana"/>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I </a:t>
            </a:r>
            <a:r>
              <a:rPr lang="en-US" dirty="0">
                <a:solidFill>
                  <a:srgbClr val="FFFFFF"/>
                </a:solidFill>
                <a:latin typeface="Verdana"/>
              </a:rPr>
              <a:t>intend to also work in making the UI as soon as we finish training. </a:t>
            </a: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9" name="TextBox 38">
            <a:extLst>
              <a:ext uri="{FF2B5EF4-FFF2-40B4-BE49-F238E27FC236}">
                <a16:creationId xmlns:a16="http://schemas.microsoft.com/office/drawing/2014/main" id="{41BEC9B5-9AEC-4287-8F3F-AC9E3BC56064}"/>
              </a:ext>
            </a:extLst>
          </p:cNvPr>
          <p:cNvSpPr txBox="1"/>
          <p:nvPr/>
        </p:nvSpPr>
        <p:spPr>
          <a:xfrm>
            <a:off x="4451677" y="2364520"/>
            <a:ext cx="3323232" cy="317009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My team consists of Arun Pratap Singh,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Harekishan</a:t>
            </a:r>
            <a:r>
              <a:rPr kumimoji="0" lang="en-US" sz="1800" b="0" i="0" u="none" strike="noStrike" kern="1200" cap="none" spc="0" normalizeH="0" baseline="0" noProof="0" dirty="0">
                <a:ln>
                  <a:noFill/>
                </a:ln>
                <a:solidFill>
                  <a:srgbClr val="FFFFFF"/>
                </a:solidFill>
                <a:effectLst/>
                <a:uLnTx/>
                <a:uFillTx/>
                <a:latin typeface="Verdana"/>
                <a:ea typeface="+mn-ea"/>
                <a:cs typeface="+mn-cs"/>
              </a:rPr>
              <a:t>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Shivnani</a:t>
            </a:r>
            <a:r>
              <a:rPr kumimoji="0" lang="en-US" sz="1800" b="0" i="0" u="none" strike="noStrike" kern="1200" cap="none" spc="0" normalizeH="0" baseline="0" noProof="0" dirty="0">
                <a:ln>
                  <a:noFill/>
                </a:ln>
                <a:solidFill>
                  <a:srgbClr val="FFFFFF"/>
                </a:solidFill>
                <a:effectLst/>
                <a:uLnTx/>
                <a:uFillTx/>
                <a:latin typeface="Verdana"/>
                <a:ea typeface="+mn-ea"/>
                <a:cs typeface="+mn-cs"/>
              </a:rPr>
              <a:t>, Sunanda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DuttaSen</a:t>
            </a:r>
            <a:r>
              <a:rPr kumimoji="0" lang="en-US" sz="1800" b="0" i="0" u="none" strike="noStrike" kern="1200" cap="none" spc="0" normalizeH="0" baseline="0" noProof="0" dirty="0">
                <a:ln>
                  <a:noFill/>
                </a:ln>
                <a:solidFill>
                  <a:srgbClr val="FFFFFF"/>
                </a:solidFill>
                <a:effectLst/>
                <a:uLnTx/>
                <a:uFillTx/>
                <a:latin typeface="Verdana"/>
                <a:ea typeface="+mn-ea"/>
                <a:cs typeface="+mn-cs"/>
              </a:rPr>
              <a:t>, Rajendra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Mulgali</a:t>
            </a:r>
            <a:r>
              <a:rPr kumimoji="0" lang="en-US" sz="1800" b="0" i="0" u="none" strike="noStrike" kern="1200" cap="none" spc="0" normalizeH="0" baseline="0" noProof="0" dirty="0">
                <a:ln>
                  <a:noFill/>
                </a:ln>
                <a:solidFill>
                  <a:srgbClr val="FFFFFF"/>
                </a:solidFill>
                <a:effectLst/>
                <a:uLnTx/>
                <a:uFillTx/>
                <a:latin typeface="Verdana"/>
                <a:ea typeface="+mn-ea"/>
                <a:cs typeface="+mn-cs"/>
              </a:rPr>
              <a:t> and Omkar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Chogale</a:t>
            </a: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R="0" lvl="0" algn="l" defTabSz="914400" rtl="0" eaLnBrk="1" fontAlgn="auto" latinLnBrk="0" hangingPunct="1">
              <a:lnSpc>
                <a:spcPct val="100000"/>
              </a:lnSpc>
              <a:spcBef>
                <a:spcPts val="0"/>
              </a:spcBef>
              <a:spcAft>
                <a:spcPts val="1200"/>
              </a:spcAft>
              <a:buClrTx/>
              <a:buSzTx/>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solidFill>
                  <a:srgbClr val="FFFFFF"/>
                </a:solidFill>
                <a:latin typeface="Verdana"/>
              </a:rPr>
              <a:t>My Mentor and manager is Mr. </a:t>
            </a:r>
            <a:r>
              <a:rPr lang="en-US" dirty="0" err="1">
                <a:solidFill>
                  <a:srgbClr val="FFFFFF"/>
                </a:solidFill>
                <a:latin typeface="Verdana"/>
              </a:rPr>
              <a:t>Harekishan</a:t>
            </a:r>
            <a:r>
              <a:rPr lang="en-US" dirty="0">
                <a:solidFill>
                  <a:srgbClr val="FFFFFF"/>
                </a:solidFill>
                <a:latin typeface="Verdana"/>
              </a:rPr>
              <a:t> </a:t>
            </a:r>
            <a:r>
              <a:rPr lang="en-US" dirty="0" err="1">
                <a:solidFill>
                  <a:srgbClr val="FFFFFF"/>
                </a:solidFill>
                <a:latin typeface="Verdana"/>
              </a:rPr>
              <a:t>Shivnani</a:t>
            </a:r>
            <a:r>
              <a:rPr lang="en-US" dirty="0">
                <a:solidFill>
                  <a:srgbClr val="FFFFFF"/>
                </a:solidFill>
                <a:latin typeface="Verdana"/>
              </a:rPr>
              <a:t>.</a:t>
            </a: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0" name="TextBox 39">
            <a:extLst>
              <a:ext uri="{FF2B5EF4-FFF2-40B4-BE49-F238E27FC236}">
                <a16:creationId xmlns:a16="http://schemas.microsoft.com/office/drawing/2014/main" id="{F10B7BFC-0BBE-4103-AC28-05850004E307}"/>
              </a:ext>
            </a:extLst>
          </p:cNvPr>
          <p:cNvSpPr txBox="1"/>
          <p:nvPr/>
        </p:nvSpPr>
        <p:spPr>
          <a:xfrm>
            <a:off x="8265401" y="2364520"/>
            <a:ext cx="3323232"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We are developing a new Product for </a:t>
            </a:r>
            <a:r>
              <a:rPr kumimoji="0" lang="en-US" sz="1800" b="0" i="0" u="none" strike="noStrike" kern="1200" cap="none" spc="0" normalizeH="0" baseline="0" noProof="0" dirty="0" err="1">
                <a:ln>
                  <a:noFill/>
                </a:ln>
                <a:solidFill>
                  <a:srgbClr val="FFFFFF"/>
                </a:solidFill>
                <a:effectLst/>
                <a:uLnTx/>
                <a:uFillTx/>
                <a:latin typeface="Verdana"/>
                <a:ea typeface="+mn-ea"/>
                <a:cs typeface="+mn-cs"/>
              </a:rPr>
              <a:t>IDeaS</a:t>
            </a: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R="0" lvl="0" algn="l" defTabSz="914400" rtl="0" eaLnBrk="1" fontAlgn="auto" latinLnBrk="0" hangingPunct="1">
              <a:lnSpc>
                <a:spcPct val="100000"/>
              </a:lnSpc>
              <a:spcBef>
                <a:spcPts val="0"/>
              </a:spcBef>
              <a:spcAft>
                <a:spcPts val="1200"/>
              </a:spcAft>
              <a:buClrTx/>
              <a:buSzTx/>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solidFill>
                  <a:srgbClr val="FFFFFF"/>
                </a:solidFill>
                <a:latin typeface="Verdana"/>
              </a:rPr>
              <a:t>It involves Forecasting revenue for Cruise Companies.</a:t>
            </a:r>
          </a:p>
        </p:txBody>
      </p:sp>
    </p:spTree>
    <p:extLst>
      <p:ext uri="{BB962C8B-B14F-4D97-AF65-F5344CB8AC3E}">
        <p14:creationId xmlns:p14="http://schemas.microsoft.com/office/powerpoint/2010/main" val="33004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7AEC-641A-448D-8659-815FD3A6A223}"/>
              </a:ext>
            </a:extLst>
          </p:cNvPr>
          <p:cNvSpPr>
            <a:spLocks noGrp="1"/>
          </p:cNvSpPr>
          <p:nvPr>
            <p:ph type="title"/>
          </p:nvPr>
        </p:nvSpPr>
        <p:spPr>
          <a:xfrm>
            <a:off x="426488" y="494929"/>
            <a:ext cx="11352107" cy="660400"/>
          </a:xfrm>
        </p:spPr>
        <p:txBody>
          <a:bodyPr/>
          <a:lstStyle/>
          <a:p>
            <a:r>
              <a:rPr lang="en-US" dirty="0"/>
              <a:t>Cruise RMS</a:t>
            </a:r>
          </a:p>
        </p:txBody>
      </p:sp>
      <p:grpSp>
        <p:nvGrpSpPr>
          <p:cNvPr id="48" name="Group 47">
            <a:extLst>
              <a:ext uri="{FF2B5EF4-FFF2-40B4-BE49-F238E27FC236}">
                <a16:creationId xmlns:a16="http://schemas.microsoft.com/office/drawing/2014/main" id="{EE8F3A24-BA56-437C-A7C7-16B881E31FE1}"/>
              </a:ext>
            </a:extLst>
          </p:cNvPr>
          <p:cNvGrpSpPr/>
          <p:nvPr/>
        </p:nvGrpSpPr>
        <p:grpSpPr>
          <a:xfrm>
            <a:off x="406400" y="1534042"/>
            <a:ext cx="11352107" cy="3642899"/>
            <a:chOff x="309761" y="1534042"/>
            <a:chExt cx="11516833" cy="3695760"/>
          </a:xfrm>
        </p:grpSpPr>
        <p:sp>
          <p:nvSpPr>
            <p:cNvPr id="3" name="Rectangle 2">
              <a:extLst>
                <a:ext uri="{FF2B5EF4-FFF2-40B4-BE49-F238E27FC236}">
                  <a16:creationId xmlns:a16="http://schemas.microsoft.com/office/drawing/2014/main" id="{2C7AA486-9624-4F12-80ED-E03EB62DF0F6}"/>
                </a:ext>
              </a:extLst>
            </p:cNvPr>
            <p:cNvSpPr/>
            <p:nvPr/>
          </p:nvSpPr>
          <p:spPr>
            <a:xfrm>
              <a:off x="309762" y="1534042"/>
              <a:ext cx="3668233" cy="3495999"/>
            </a:xfrm>
            <a:prstGeom prst="rect">
              <a:avLst/>
            </a:prstGeom>
            <a:solidFill>
              <a:srgbClr val="20426C">
                <a:alpha val="8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4" name="Rectangle 3">
              <a:extLst>
                <a:ext uri="{FF2B5EF4-FFF2-40B4-BE49-F238E27FC236}">
                  <a16:creationId xmlns:a16="http://schemas.microsoft.com/office/drawing/2014/main" id="{D01309E8-92EA-4F0B-9DBA-91552A7B0DD2}"/>
                </a:ext>
              </a:extLst>
            </p:cNvPr>
            <p:cNvSpPr/>
            <p:nvPr/>
          </p:nvSpPr>
          <p:spPr>
            <a:xfrm>
              <a:off x="4254441" y="1534042"/>
              <a:ext cx="3668233" cy="3495999"/>
            </a:xfrm>
            <a:prstGeom prst="rect">
              <a:avLst/>
            </a:prstGeom>
            <a:solidFill>
              <a:srgbClr val="20426C">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5" name="Rectangle 4">
              <a:extLst>
                <a:ext uri="{FF2B5EF4-FFF2-40B4-BE49-F238E27FC236}">
                  <a16:creationId xmlns:a16="http://schemas.microsoft.com/office/drawing/2014/main" id="{808F369D-E80C-4E5C-A4B0-5818B160EB10}"/>
                </a:ext>
              </a:extLst>
            </p:cNvPr>
            <p:cNvSpPr/>
            <p:nvPr/>
          </p:nvSpPr>
          <p:spPr>
            <a:xfrm>
              <a:off x="8158361" y="1534042"/>
              <a:ext cx="3668233" cy="3495999"/>
            </a:xfrm>
            <a:prstGeom prst="rect">
              <a:avLst/>
            </a:prstGeom>
            <a:solidFill>
              <a:srgbClr val="20426C">
                <a:alpha val="8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45" name="Rectangle 44">
              <a:extLst>
                <a:ext uri="{FF2B5EF4-FFF2-40B4-BE49-F238E27FC236}">
                  <a16:creationId xmlns:a16="http://schemas.microsoft.com/office/drawing/2014/main" id="{BA6DA71B-05FE-47C9-9124-BD325A8C4856}"/>
                </a:ext>
              </a:extLst>
            </p:cNvPr>
            <p:cNvSpPr/>
            <p:nvPr/>
          </p:nvSpPr>
          <p:spPr>
            <a:xfrm>
              <a:off x="309761" y="5044516"/>
              <a:ext cx="3668233" cy="185286"/>
            </a:xfrm>
            <a:prstGeom prst="rect">
              <a:avLst/>
            </a:prstGeom>
            <a:solidFill>
              <a:schemeClr val="accent1">
                <a:alpha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918E5CE5-7517-4397-AFD5-C0F5E7D29921}"/>
                </a:ext>
              </a:extLst>
            </p:cNvPr>
            <p:cNvSpPr/>
            <p:nvPr/>
          </p:nvSpPr>
          <p:spPr>
            <a:xfrm>
              <a:off x="4254441" y="5044516"/>
              <a:ext cx="3668233" cy="185286"/>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sp>
          <p:nvSpPr>
            <p:cNvPr id="47" name="Rectangle 46">
              <a:extLst>
                <a:ext uri="{FF2B5EF4-FFF2-40B4-BE49-F238E27FC236}">
                  <a16:creationId xmlns:a16="http://schemas.microsoft.com/office/drawing/2014/main" id="{5EF0B24C-A3CC-4DEF-858E-272A906E26CE}"/>
                </a:ext>
              </a:extLst>
            </p:cNvPr>
            <p:cNvSpPr/>
            <p:nvPr/>
          </p:nvSpPr>
          <p:spPr>
            <a:xfrm>
              <a:off x="8158360" y="5044516"/>
              <a:ext cx="3668233" cy="185286"/>
            </a:xfrm>
            <a:prstGeom prst="rect">
              <a:avLst/>
            </a:prstGeom>
            <a:solidFill>
              <a:schemeClr val="tx2">
                <a:alpha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Verdana"/>
                <a:ea typeface="+mn-ea"/>
                <a:cs typeface="+mn-cs"/>
              </a:endParaRPr>
            </a:p>
          </p:txBody>
        </p:sp>
      </p:grpSp>
      <p:cxnSp>
        <p:nvCxnSpPr>
          <p:cNvPr id="28" name="Straight Connector 27">
            <a:extLst>
              <a:ext uri="{FF2B5EF4-FFF2-40B4-BE49-F238E27FC236}">
                <a16:creationId xmlns:a16="http://schemas.microsoft.com/office/drawing/2014/main" id="{2C5E4A69-FE34-4616-9014-2B718AEA8B8C}"/>
              </a:ext>
            </a:extLst>
          </p:cNvPr>
          <p:cNvCxnSpPr>
            <a:cxnSpLocks/>
          </p:cNvCxnSpPr>
          <p:nvPr/>
        </p:nvCxnSpPr>
        <p:spPr>
          <a:xfrm flipH="1">
            <a:off x="645107" y="2219503"/>
            <a:ext cx="306435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F63B4BB-FD31-439D-ACFC-9955753995EA}"/>
              </a:ext>
            </a:extLst>
          </p:cNvPr>
          <p:cNvSpPr txBox="1"/>
          <p:nvPr/>
        </p:nvSpPr>
        <p:spPr>
          <a:xfrm>
            <a:off x="551423" y="1631068"/>
            <a:ext cx="3251727" cy="46166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Verdana"/>
              </a:rPr>
              <a:t>Backend</a:t>
            </a:r>
            <a:endParaRPr kumimoji="0" lang="en-US" sz="2400" b="1" i="0" u="none" strike="noStrike" kern="1200" cap="none" spc="0" normalizeH="0" baseline="0" noProof="0" dirty="0">
              <a:ln>
                <a:noFill/>
              </a:ln>
              <a:solidFill>
                <a:prstClr val="white"/>
              </a:solidFill>
              <a:effectLst/>
              <a:uLnTx/>
              <a:uFillTx/>
              <a:latin typeface="Verdana"/>
              <a:ea typeface="+mn-ea"/>
              <a:cs typeface="+mn-cs"/>
            </a:endParaRPr>
          </a:p>
        </p:txBody>
      </p:sp>
      <p:sp>
        <p:nvSpPr>
          <p:cNvPr id="30" name="Rectangle 29">
            <a:extLst>
              <a:ext uri="{FF2B5EF4-FFF2-40B4-BE49-F238E27FC236}">
                <a16:creationId xmlns:a16="http://schemas.microsoft.com/office/drawing/2014/main" id="{05070747-5F21-4280-A617-096672793520}"/>
              </a:ext>
            </a:extLst>
          </p:cNvPr>
          <p:cNvSpPr/>
          <p:nvPr/>
        </p:nvSpPr>
        <p:spPr>
          <a:xfrm>
            <a:off x="621984" y="2424666"/>
            <a:ext cx="3110604" cy="800219"/>
          </a:xfrm>
          <a:prstGeom prst="rect">
            <a:avLst/>
          </a:prstGeom>
        </p:spPr>
        <p:txBody>
          <a:bodyPr wrap="square">
            <a:spAutoFit/>
          </a:bodyPr>
          <a:lstStyle/>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File Processing</a:t>
            </a:r>
          </a:p>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solidFill>
                  <a:srgbClr val="FFFFFF"/>
                </a:solidFill>
                <a:latin typeface="Verdana"/>
              </a:rPr>
              <a:t>Java Spring</a:t>
            </a: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cxnSp>
        <p:nvCxnSpPr>
          <p:cNvPr id="33" name="Straight Connector 32">
            <a:extLst>
              <a:ext uri="{FF2B5EF4-FFF2-40B4-BE49-F238E27FC236}">
                <a16:creationId xmlns:a16="http://schemas.microsoft.com/office/drawing/2014/main" id="{329D0965-EF3A-442C-8276-8E3CB96FACF8}"/>
              </a:ext>
            </a:extLst>
          </p:cNvPr>
          <p:cNvCxnSpPr>
            <a:cxnSpLocks/>
          </p:cNvCxnSpPr>
          <p:nvPr/>
        </p:nvCxnSpPr>
        <p:spPr>
          <a:xfrm flipH="1">
            <a:off x="4563821" y="2219503"/>
            <a:ext cx="306435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C19C82-14AC-4AD2-ACE4-8AC9220295B7}"/>
              </a:ext>
            </a:extLst>
          </p:cNvPr>
          <p:cNvSpPr txBox="1"/>
          <p:nvPr/>
        </p:nvSpPr>
        <p:spPr>
          <a:xfrm>
            <a:off x="4470137" y="1631068"/>
            <a:ext cx="3251727" cy="46166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Verdana"/>
                <a:ea typeface="+mn-ea"/>
                <a:cs typeface="+mn-cs"/>
              </a:rPr>
              <a:t>Database</a:t>
            </a:r>
          </a:p>
        </p:txBody>
      </p:sp>
      <p:sp>
        <p:nvSpPr>
          <p:cNvPr id="35" name="Rectangle 34">
            <a:extLst>
              <a:ext uri="{FF2B5EF4-FFF2-40B4-BE49-F238E27FC236}">
                <a16:creationId xmlns:a16="http://schemas.microsoft.com/office/drawing/2014/main" id="{C044DF60-52B7-4466-820B-5513B4641AC8}"/>
              </a:ext>
            </a:extLst>
          </p:cNvPr>
          <p:cNvSpPr/>
          <p:nvPr/>
        </p:nvSpPr>
        <p:spPr>
          <a:xfrm>
            <a:off x="4540698" y="2424666"/>
            <a:ext cx="3110604" cy="1077218"/>
          </a:xfrm>
          <a:prstGeom prst="rect">
            <a:avLst/>
          </a:prstGeom>
        </p:spPr>
        <p:txBody>
          <a:bodyPr wrap="square">
            <a:spAutoFit/>
          </a:bodyPr>
          <a:lstStyle/>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Postgres Docker Containers</a:t>
            </a:r>
          </a:p>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solidFill>
                  <a:srgbClr val="FFFFFF"/>
                </a:solidFill>
                <a:latin typeface="Verdana"/>
              </a:rPr>
              <a:t>Relational</a:t>
            </a: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cxnSp>
        <p:nvCxnSpPr>
          <p:cNvPr id="36" name="Straight Connector 35">
            <a:extLst>
              <a:ext uri="{FF2B5EF4-FFF2-40B4-BE49-F238E27FC236}">
                <a16:creationId xmlns:a16="http://schemas.microsoft.com/office/drawing/2014/main" id="{B09E99DD-079E-445D-81BC-A9EF9C3BC470}"/>
              </a:ext>
            </a:extLst>
          </p:cNvPr>
          <p:cNvCxnSpPr>
            <a:cxnSpLocks/>
          </p:cNvCxnSpPr>
          <p:nvPr/>
        </p:nvCxnSpPr>
        <p:spPr>
          <a:xfrm flipH="1">
            <a:off x="8475854" y="2219503"/>
            <a:ext cx="306435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06C57F5-1FD6-47A9-8E91-019B332721A0}"/>
              </a:ext>
            </a:extLst>
          </p:cNvPr>
          <p:cNvSpPr txBox="1"/>
          <p:nvPr/>
        </p:nvSpPr>
        <p:spPr>
          <a:xfrm>
            <a:off x="8382170" y="1631068"/>
            <a:ext cx="3251727" cy="46166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Verdana"/>
                <a:ea typeface="+mn-ea"/>
                <a:cs typeface="+mn-cs"/>
              </a:rPr>
              <a:t>Frontend</a:t>
            </a:r>
          </a:p>
        </p:txBody>
      </p:sp>
      <p:sp>
        <p:nvSpPr>
          <p:cNvPr id="38" name="Rectangle 37">
            <a:extLst>
              <a:ext uri="{FF2B5EF4-FFF2-40B4-BE49-F238E27FC236}">
                <a16:creationId xmlns:a16="http://schemas.microsoft.com/office/drawing/2014/main" id="{7403BF43-8C85-4F08-AD0C-FB10C8232D2E}"/>
              </a:ext>
            </a:extLst>
          </p:cNvPr>
          <p:cNvSpPr/>
          <p:nvPr/>
        </p:nvSpPr>
        <p:spPr>
          <a:xfrm>
            <a:off x="8452731" y="2424666"/>
            <a:ext cx="3110604" cy="1077218"/>
          </a:xfrm>
          <a:prstGeom prst="rect">
            <a:avLst/>
          </a:prstGeom>
        </p:spPr>
        <p:txBody>
          <a:bodyPr wrap="square">
            <a:spAutoFit/>
          </a:bodyPr>
          <a:lstStyle/>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Verdana"/>
                <a:ea typeface="+mn-ea"/>
                <a:cs typeface="+mn-cs"/>
              </a:rPr>
              <a:t>Angular</a:t>
            </a:r>
          </a:p>
          <a:p>
            <a:pPr marL="285750" marR="0" lvl="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solidFill>
                  <a:srgbClr val="FFFFFF"/>
                </a:solidFill>
                <a:latin typeface="Verdana"/>
              </a:rPr>
              <a:t>Design process ongoing in Figma</a:t>
            </a: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2392108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B97B23F-BE29-4428-A931-CEBF36025A3B}"/>
              </a:ext>
            </a:extLst>
          </p:cNvPr>
          <p:cNvGrpSpPr/>
          <p:nvPr/>
        </p:nvGrpSpPr>
        <p:grpSpPr>
          <a:xfrm>
            <a:off x="7798986" y="1608668"/>
            <a:ext cx="3657600" cy="3835822"/>
            <a:chOff x="7965600" y="1350387"/>
            <a:chExt cx="3657600" cy="3835822"/>
          </a:xfrm>
        </p:grpSpPr>
        <p:grpSp>
          <p:nvGrpSpPr>
            <p:cNvPr id="44" name="Group 43">
              <a:extLst>
                <a:ext uri="{FF2B5EF4-FFF2-40B4-BE49-F238E27FC236}">
                  <a16:creationId xmlns:a16="http://schemas.microsoft.com/office/drawing/2014/main" id="{694ACE13-B0F5-461A-809C-970DAEC181CF}"/>
                </a:ext>
              </a:extLst>
            </p:cNvPr>
            <p:cNvGrpSpPr/>
            <p:nvPr/>
          </p:nvGrpSpPr>
          <p:grpSpPr>
            <a:xfrm>
              <a:off x="7965600" y="2092868"/>
              <a:ext cx="3657600" cy="3093341"/>
              <a:chOff x="406400" y="3113536"/>
              <a:chExt cx="3078711" cy="2699759"/>
            </a:xfrm>
          </p:grpSpPr>
          <p:sp>
            <p:nvSpPr>
              <p:cNvPr id="47" name="Rectangle 46">
                <a:extLst>
                  <a:ext uri="{FF2B5EF4-FFF2-40B4-BE49-F238E27FC236}">
                    <a16:creationId xmlns:a16="http://schemas.microsoft.com/office/drawing/2014/main" id="{75C0EAEB-424B-42DB-9A0F-6380493DE305}"/>
                  </a:ext>
                </a:extLst>
              </p:cNvPr>
              <p:cNvSpPr/>
              <p:nvPr/>
            </p:nvSpPr>
            <p:spPr>
              <a:xfrm>
                <a:off x="406400" y="4009335"/>
                <a:ext cx="3078711" cy="164978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Working with my team to design the schema, and learning in depth about it in the process. </a:t>
                </a:r>
              </a:p>
            </p:txBody>
          </p:sp>
          <p:sp>
            <p:nvSpPr>
              <p:cNvPr id="48" name="TextBox 47">
                <a:extLst>
                  <a:ext uri="{FF2B5EF4-FFF2-40B4-BE49-F238E27FC236}">
                    <a16:creationId xmlns:a16="http://schemas.microsoft.com/office/drawing/2014/main" id="{381D234B-573C-4B4A-81D5-DA64B6A587DE}"/>
                  </a:ext>
                </a:extLst>
              </p:cNvPr>
              <p:cNvSpPr txBox="1"/>
              <p:nvPr/>
            </p:nvSpPr>
            <p:spPr>
              <a:xfrm>
                <a:off x="406400" y="3113536"/>
                <a:ext cx="3078711" cy="895798"/>
              </a:xfrm>
              <a:prstGeom prst="rect">
                <a:avLst/>
              </a:prstGeom>
              <a:solidFill>
                <a:schemeClr val="tx1"/>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Designing Schema</a:t>
                </a:r>
              </a:p>
            </p:txBody>
          </p:sp>
          <p:sp>
            <p:nvSpPr>
              <p:cNvPr id="49" name="TextBox 48">
                <a:extLst>
                  <a:ext uri="{FF2B5EF4-FFF2-40B4-BE49-F238E27FC236}">
                    <a16:creationId xmlns:a16="http://schemas.microsoft.com/office/drawing/2014/main" id="{4C6E7698-C5DD-488F-AD23-FBB334FC4923}"/>
                  </a:ext>
                </a:extLst>
              </p:cNvPr>
              <p:cNvSpPr txBox="1"/>
              <p:nvPr/>
            </p:nvSpPr>
            <p:spPr>
              <a:xfrm>
                <a:off x="406400" y="5659123"/>
                <a:ext cx="3078711" cy="154172"/>
              </a:xfrm>
              <a:prstGeom prst="rect">
                <a:avLst/>
              </a:prstGeom>
              <a:solidFill>
                <a:schemeClr val="tx1"/>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45" name="Oval 44">
              <a:extLst>
                <a:ext uri="{FF2B5EF4-FFF2-40B4-BE49-F238E27FC236}">
                  <a16:creationId xmlns:a16="http://schemas.microsoft.com/office/drawing/2014/main" id="{92A3C4B3-FFA8-4179-9026-6890DD671268}"/>
                </a:ext>
              </a:extLst>
            </p:cNvPr>
            <p:cNvSpPr/>
            <p:nvPr/>
          </p:nvSpPr>
          <p:spPr>
            <a:xfrm>
              <a:off x="9159930" y="1350387"/>
              <a:ext cx="1219826" cy="121982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A7B7E"/>
                </a:solidFill>
                <a:effectLst/>
                <a:uLnTx/>
                <a:uFillTx/>
                <a:latin typeface="Verdana"/>
                <a:ea typeface="+mn-ea"/>
                <a:cs typeface="+mn-cs"/>
              </a:endParaRPr>
            </a:p>
          </p:txBody>
        </p:sp>
      </p:grpSp>
      <p:grpSp>
        <p:nvGrpSpPr>
          <p:cNvPr id="19" name="Group 18">
            <a:extLst>
              <a:ext uri="{FF2B5EF4-FFF2-40B4-BE49-F238E27FC236}">
                <a16:creationId xmlns:a16="http://schemas.microsoft.com/office/drawing/2014/main" id="{52F02F63-F479-46F5-9112-8CF982744715}"/>
              </a:ext>
            </a:extLst>
          </p:cNvPr>
          <p:cNvGrpSpPr/>
          <p:nvPr/>
        </p:nvGrpSpPr>
        <p:grpSpPr>
          <a:xfrm>
            <a:off x="483786" y="1608668"/>
            <a:ext cx="3657600" cy="3835822"/>
            <a:chOff x="406295" y="1350387"/>
            <a:chExt cx="3657600" cy="3835822"/>
          </a:xfrm>
        </p:grpSpPr>
        <p:grpSp>
          <p:nvGrpSpPr>
            <p:cNvPr id="21" name="Group 20">
              <a:extLst>
                <a:ext uri="{FF2B5EF4-FFF2-40B4-BE49-F238E27FC236}">
                  <a16:creationId xmlns:a16="http://schemas.microsoft.com/office/drawing/2014/main" id="{EC63D699-0F2C-430F-86AE-4D39F45B8F6B}"/>
                </a:ext>
              </a:extLst>
            </p:cNvPr>
            <p:cNvGrpSpPr/>
            <p:nvPr/>
          </p:nvGrpSpPr>
          <p:grpSpPr>
            <a:xfrm>
              <a:off x="406295" y="2092868"/>
              <a:ext cx="3657600" cy="3093341"/>
              <a:chOff x="403456" y="3113536"/>
              <a:chExt cx="3078711" cy="2699759"/>
            </a:xfrm>
          </p:grpSpPr>
          <p:sp>
            <p:nvSpPr>
              <p:cNvPr id="34" name="Rectangle 33">
                <a:extLst>
                  <a:ext uri="{FF2B5EF4-FFF2-40B4-BE49-F238E27FC236}">
                    <a16:creationId xmlns:a16="http://schemas.microsoft.com/office/drawing/2014/main" id="{293F616E-7F06-4676-99B2-A0494E41E454}"/>
                  </a:ext>
                </a:extLst>
              </p:cNvPr>
              <p:cNvSpPr/>
              <p:nvPr/>
            </p:nvSpPr>
            <p:spPr>
              <a:xfrm>
                <a:off x="403456" y="4009335"/>
                <a:ext cx="3078711" cy="16497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Started with making a demo project to get a hands-on about our tech stack</a:t>
                </a:r>
              </a:p>
            </p:txBody>
          </p:sp>
          <p:sp>
            <p:nvSpPr>
              <p:cNvPr id="35" name="TextBox 34">
                <a:extLst>
                  <a:ext uri="{FF2B5EF4-FFF2-40B4-BE49-F238E27FC236}">
                    <a16:creationId xmlns:a16="http://schemas.microsoft.com/office/drawing/2014/main" id="{F8A41055-BA48-4DB8-8B04-D9E1E185E6F9}"/>
                  </a:ext>
                </a:extLst>
              </p:cNvPr>
              <p:cNvSpPr txBox="1"/>
              <p:nvPr/>
            </p:nvSpPr>
            <p:spPr>
              <a:xfrm>
                <a:off x="403456" y="3113536"/>
                <a:ext cx="3078711" cy="895798"/>
              </a:xfrm>
              <a:prstGeom prst="rect">
                <a:avLst/>
              </a:prstGeom>
              <a:solidFill>
                <a:schemeClr val="accent6"/>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Demo Project</a:t>
                </a:r>
              </a:p>
            </p:txBody>
          </p:sp>
          <p:sp>
            <p:nvSpPr>
              <p:cNvPr id="36" name="TextBox 35">
                <a:extLst>
                  <a:ext uri="{FF2B5EF4-FFF2-40B4-BE49-F238E27FC236}">
                    <a16:creationId xmlns:a16="http://schemas.microsoft.com/office/drawing/2014/main" id="{279562B7-126B-432E-B10B-0D24E9FC1627}"/>
                  </a:ext>
                </a:extLst>
              </p:cNvPr>
              <p:cNvSpPr txBox="1"/>
              <p:nvPr/>
            </p:nvSpPr>
            <p:spPr>
              <a:xfrm>
                <a:off x="403456" y="5659123"/>
                <a:ext cx="3078711" cy="154172"/>
              </a:xfrm>
              <a:prstGeom prst="rect">
                <a:avLst/>
              </a:prstGeom>
              <a:solidFill>
                <a:schemeClr val="accent6"/>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3" name="Oval 32">
              <a:extLst>
                <a:ext uri="{FF2B5EF4-FFF2-40B4-BE49-F238E27FC236}">
                  <a16:creationId xmlns:a16="http://schemas.microsoft.com/office/drawing/2014/main" id="{F0EEF305-49FB-41B2-B84B-5B60FA985683}"/>
                </a:ext>
              </a:extLst>
            </p:cNvPr>
            <p:cNvSpPr/>
            <p:nvPr/>
          </p:nvSpPr>
          <p:spPr>
            <a:xfrm>
              <a:off x="1688137" y="1350387"/>
              <a:ext cx="1219826" cy="12198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grpSp>
        <p:nvGrpSpPr>
          <p:cNvPr id="37" name="Group 36">
            <a:extLst>
              <a:ext uri="{FF2B5EF4-FFF2-40B4-BE49-F238E27FC236}">
                <a16:creationId xmlns:a16="http://schemas.microsoft.com/office/drawing/2014/main" id="{EA812B51-2996-4954-872F-C4641D0159B8}"/>
              </a:ext>
            </a:extLst>
          </p:cNvPr>
          <p:cNvGrpSpPr/>
          <p:nvPr/>
        </p:nvGrpSpPr>
        <p:grpSpPr>
          <a:xfrm>
            <a:off x="4141386" y="1608668"/>
            <a:ext cx="3657600" cy="3835822"/>
            <a:chOff x="4199203" y="1350387"/>
            <a:chExt cx="3657600" cy="3835822"/>
          </a:xfrm>
        </p:grpSpPr>
        <p:grpSp>
          <p:nvGrpSpPr>
            <p:cNvPr id="38" name="Group 37">
              <a:extLst>
                <a:ext uri="{FF2B5EF4-FFF2-40B4-BE49-F238E27FC236}">
                  <a16:creationId xmlns:a16="http://schemas.microsoft.com/office/drawing/2014/main" id="{7FCD2DB8-5AF2-48F7-85EB-259AC80ADAA0}"/>
                </a:ext>
              </a:extLst>
            </p:cNvPr>
            <p:cNvGrpSpPr/>
            <p:nvPr/>
          </p:nvGrpSpPr>
          <p:grpSpPr>
            <a:xfrm>
              <a:off x="4199203" y="2092868"/>
              <a:ext cx="3657600" cy="3093341"/>
              <a:chOff x="406400" y="3113536"/>
              <a:chExt cx="3078711" cy="2699759"/>
            </a:xfrm>
          </p:grpSpPr>
          <p:sp>
            <p:nvSpPr>
              <p:cNvPr id="40" name="Rectangle 39">
                <a:extLst>
                  <a:ext uri="{FF2B5EF4-FFF2-40B4-BE49-F238E27FC236}">
                    <a16:creationId xmlns:a16="http://schemas.microsoft.com/office/drawing/2014/main" id="{6F945487-CA96-4AE6-9CBC-3767A697A69E}"/>
                  </a:ext>
                </a:extLst>
              </p:cNvPr>
              <p:cNvSpPr/>
              <p:nvPr/>
            </p:nvSpPr>
            <p:spPr>
              <a:xfrm>
                <a:off x="406400" y="4009335"/>
                <a:ext cx="3078711" cy="16497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426C"/>
                    </a:solidFill>
                    <a:effectLst/>
                    <a:uLnTx/>
                    <a:uFillTx/>
                    <a:latin typeface="Verdana"/>
                    <a:ea typeface="+mn-ea"/>
                    <a:cs typeface="+mn-cs"/>
                  </a:rPr>
                  <a:t>Process Input files given by client. </a:t>
                </a:r>
              </a:p>
            </p:txBody>
          </p:sp>
          <p:sp>
            <p:nvSpPr>
              <p:cNvPr id="41" name="TextBox 40">
                <a:extLst>
                  <a:ext uri="{FF2B5EF4-FFF2-40B4-BE49-F238E27FC236}">
                    <a16:creationId xmlns:a16="http://schemas.microsoft.com/office/drawing/2014/main" id="{3333649E-4A0F-4848-B056-22FC0958B5D8}"/>
                  </a:ext>
                </a:extLst>
              </p:cNvPr>
              <p:cNvSpPr txBox="1"/>
              <p:nvPr/>
            </p:nvSpPr>
            <p:spPr>
              <a:xfrm>
                <a:off x="406400" y="3113536"/>
                <a:ext cx="3078711" cy="895798"/>
              </a:xfrm>
              <a:prstGeom prst="rect">
                <a:avLst/>
              </a:prstGeom>
              <a:solidFill>
                <a:schemeClr val="tx2"/>
              </a:solidFill>
            </p:spPr>
            <p:txBody>
              <a:bodyPr wrap="square" bIns="182880" rtlCol="0" anchor="b">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Processing Files</a:t>
                </a:r>
              </a:p>
            </p:txBody>
          </p:sp>
          <p:sp>
            <p:nvSpPr>
              <p:cNvPr id="42" name="TextBox 41">
                <a:extLst>
                  <a:ext uri="{FF2B5EF4-FFF2-40B4-BE49-F238E27FC236}">
                    <a16:creationId xmlns:a16="http://schemas.microsoft.com/office/drawing/2014/main" id="{EE9318A3-D966-4CA2-8C5C-F4FF69D6F967}"/>
                  </a:ext>
                </a:extLst>
              </p:cNvPr>
              <p:cNvSpPr txBox="1"/>
              <p:nvPr/>
            </p:nvSpPr>
            <p:spPr>
              <a:xfrm>
                <a:off x="406400" y="5659123"/>
                <a:ext cx="3078711" cy="154172"/>
              </a:xfrm>
              <a:prstGeom prst="rect">
                <a:avLst/>
              </a:prstGeom>
              <a:solidFill>
                <a:schemeClr val="tx2"/>
              </a:solid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Verdana"/>
                  <a:ea typeface="+mn-ea"/>
                  <a:cs typeface="+mn-cs"/>
                </a:endParaRPr>
              </a:p>
            </p:txBody>
          </p:sp>
        </p:grpSp>
        <p:sp>
          <p:nvSpPr>
            <p:cNvPr id="39" name="Oval 38">
              <a:extLst>
                <a:ext uri="{FF2B5EF4-FFF2-40B4-BE49-F238E27FC236}">
                  <a16:creationId xmlns:a16="http://schemas.microsoft.com/office/drawing/2014/main" id="{58C23252-D0D8-4110-AA7E-1E38DD5ABD24}"/>
                </a:ext>
              </a:extLst>
            </p:cNvPr>
            <p:cNvSpPr/>
            <p:nvPr/>
          </p:nvSpPr>
          <p:spPr>
            <a:xfrm>
              <a:off x="5472488" y="1350387"/>
              <a:ext cx="1219826" cy="1219826"/>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A7B7E"/>
                </a:solidFill>
                <a:effectLst/>
                <a:uLnTx/>
                <a:uFillTx/>
                <a:latin typeface="Verdana"/>
                <a:ea typeface="+mn-ea"/>
                <a:cs typeface="+mn-cs"/>
              </a:endParaRPr>
            </a:p>
          </p:txBody>
        </p:sp>
      </p:grpSp>
      <p:sp>
        <p:nvSpPr>
          <p:cNvPr id="4" name="Title 3">
            <a:extLst>
              <a:ext uri="{FF2B5EF4-FFF2-40B4-BE49-F238E27FC236}">
                <a16:creationId xmlns:a16="http://schemas.microsoft.com/office/drawing/2014/main" id="{8B30739D-3AFF-3744-8A52-1CFAA332197E}"/>
              </a:ext>
            </a:extLst>
          </p:cNvPr>
          <p:cNvSpPr>
            <a:spLocks noGrp="1"/>
          </p:cNvSpPr>
          <p:nvPr>
            <p:ph type="title"/>
          </p:nvPr>
        </p:nvSpPr>
        <p:spPr>
          <a:xfrm>
            <a:off x="483786" y="558658"/>
            <a:ext cx="11352107" cy="660400"/>
          </a:xfrm>
        </p:spPr>
        <p:txBody>
          <a:bodyPr/>
          <a:lstStyle/>
          <a:p>
            <a:r>
              <a:rPr lang="en-US" dirty="0"/>
              <a:t>Core Work Ongoing</a:t>
            </a:r>
          </a:p>
        </p:txBody>
      </p:sp>
      <p:pic>
        <p:nvPicPr>
          <p:cNvPr id="7" name="Graphic 6" descr="Meeting">
            <a:extLst>
              <a:ext uri="{FF2B5EF4-FFF2-40B4-BE49-F238E27FC236}">
                <a16:creationId xmlns:a16="http://schemas.microsoft.com/office/drawing/2014/main" id="{838E1221-3B90-FF16-5FEA-F6584FB0E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8341" y="1761381"/>
            <a:ext cx="914400" cy="914400"/>
          </a:xfrm>
          <a:prstGeom prst="rect">
            <a:avLst/>
          </a:prstGeom>
        </p:spPr>
      </p:pic>
      <p:pic>
        <p:nvPicPr>
          <p:cNvPr id="9" name="Graphic 8" descr="Open folder">
            <a:extLst>
              <a:ext uri="{FF2B5EF4-FFF2-40B4-BE49-F238E27FC236}">
                <a16:creationId xmlns:a16="http://schemas.microsoft.com/office/drawing/2014/main" id="{8093F7C4-9B61-37E5-1B38-1002070E5D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772406"/>
            <a:ext cx="914400" cy="914400"/>
          </a:xfrm>
          <a:prstGeom prst="rect">
            <a:avLst/>
          </a:prstGeom>
        </p:spPr>
      </p:pic>
      <p:pic>
        <p:nvPicPr>
          <p:cNvPr id="11" name="Graphic 10" descr="Database">
            <a:extLst>
              <a:ext uri="{FF2B5EF4-FFF2-40B4-BE49-F238E27FC236}">
                <a16:creationId xmlns:a16="http://schemas.microsoft.com/office/drawing/2014/main" id="{433F8E23-50B7-88D1-19E5-34053D044A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70586" y="1813505"/>
            <a:ext cx="914400" cy="914400"/>
          </a:xfrm>
          <a:prstGeom prst="rect">
            <a:avLst/>
          </a:prstGeom>
        </p:spPr>
      </p:pic>
    </p:spTree>
    <p:extLst>
      <p:ext uri="{BB962C8B-B14F-4D97-AF65-F5344CB8AC3E}">
        <p14:creationId xmlns:p14="http://schemas.microsoft.com/office/powerpoint/2010/main" val="206541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3F4163-ADA1-4A6A-A5C5-FF03FF63B637}"/>
              </a:ext>
            </a:extLst>
          </p:cNvPr>
          <p:cNvSpPr>
            <a:spLocks noGrp="1"/>
          </p:cNvSpPr>
          <p:nvPr>
            <p:ph type="title"/>
          </p:nvPr>
        </p:nvSpPr>
        <p:spPr/>
        <p:txBody>
          <a:bodyPr/>
          <a:lstStyle/>
          <a:p>
            <a:r>
              <a:rPr lang="en-US" dirty="0"/>
              <a:t>Currently Designed Schema for 2 Files</a:t>
            </a:r>
          </a:p>
        </p:txBody>
      </p:sp>
      <p:sp>
        <p:nvSpPr>
          <p:cNvPr id="9" name="Text Placeholder 8">
            <a:extLst>
              <a:ext uri="{FF2B5EF4-FFF2-40B4-BE49-F238E27FC236}">
                <a16:creationId xmlns:a16="http://schemas.microsoft.com/office/drawing/2014/main" id="{72C6A88A-DBAD-4D9C-9B84-31F44B59FD63}"/>
              </a:ext>
            </a:extLst>
          </p:cNvPr>
          <p:cNvSpPr>
            <a:spLocks noGrp="1"/>
          </p:cNvSpPr>
          <p:nvPr>
            <p:ph type="body" sz="quarter" idx="12"/>
          </p:nvPr>
        </p:nvSpPr>
        <p:spPr/>
        <p:txBody>
          <a:bodyPr/>
          <a:lstStyle/>
          <a:p>
            <a:r>
              <a:rPr lang="en-US" dirty="0"/>
              <a:t>Work in progress (2 weeks)</a:t>
            </a:r>
          </a:p>
        </p:txBody>
      </p:sp>
      <p:pic>
        <p:nvPicPr>
          <p:cNvPr id="1026" name="Picture 2">
            <a:extLst>
              <a:ext uri="{FF2B5EF4-FFF2-40B4-BE49-F238E27FC236}">
                <a16:creationId xmlns:a16="http://schemas.microsoft.com/office/drawing/2014/main" id="{57DE365F-66D8-C700-F120-F284EF1B524A}"/>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t="6383" b="7187"/>
          <a:stretch/>
        </p:blipFill>
        <p:spPr bwMode="auto">
          <a:xfrm>
            <a:off x="0" y="0"/>
            <a:ext cx="12192000" cy="51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74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3F4163-ADA1-4A6A-A5C5-FF03FF63B637}"/>
              </a:ext>
            </a:extLst>
          </p:cNvPr>
          <p:cNvSpPr>
            <a:spLocks noGrp="1"/>
          </p:cNvSpPr>
          <p:nvPr>
            <p:ph type="title"/>
          </p:nvPr>
        </p:nvSpPr>
        <p:spPr/>
        <p:txBody>
          <a:bodyPr/>
          <a:lstStyle/>
          <a:p>
            <a:r>
              <a:rPr lang="en-US" dirty="0"/>
              <a:t>Software and Applications Used</a:t>
            </a:r>
          </a:p>
        </p:txBody>
      </p:sp>
      <p:pic>
        <p:nvPicPr>
          <p:cNvPr id="3074" name="Picture 2" descr="We develop solutions based on Java - Edge1S">
            <a:extLst>
              <a:ext uri="{FF2B5EF4-FFF2-40B4-BE49-F238E27FC236}">
                <a16:creationId xmlns:a16="http://schemas.microsoft.com/office/drawing/2014/main" id="{DEB1CE8C-7751-3992-B69F-F1EEB16D8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70511"/>
            <a:ext cx="215265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cker for local web development, introduction: why should you care? —  osteel's blog">
            <a:extLst>
              <a:ext uri="{FF2B5EF4-FFF2-40B4-BE49-F238E27FC236}">
                <a16:creationId xmlns:a16="http://schemas.microsoft.com/office/drawing/2014/main" id="{0F3E6F11-7CF2-E60D-EBFF-BE6003574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82" y="3278014"/>
            <a:ext cx="3223967" cy="16875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Intellij IDEA - A Comprehensive Guide">
            <a:extLst>
              <a:ext uri="{FF2B5EF4-FFF2-40B4-BE49-F238E27FC236}">
                <a16:creationId xmlns:a16="http://schemas.microsoft.com/office/drawing/2014/main" id="{F9242DF8-A812-4F56-616F-ACADBC9B5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049" y="3269083"/>
            <a:ext cx="3000082" cy="16875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GitHub? Definition, Uses ...">
            <a:extLst>
              <a:ext uri="{FF2B5EF4-FFF2-40B4-BE49-F238E27FC236}">
                <a16:creationId xmlns:a16="http://schemas.microsoft.com/office/drawing/2014/main" id="{548A615C-D3F6-B617-FFE1-C663392087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3536" y="3299229"/>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hat is Spring Boot and use cases of Spring Boot? - DevOpsSchool.com">
            <a:extLst>
              <a:ext uri="{FF2B5EF4-FFF2-40B4-BE49-F238E27FC236}">
                <a16:creationId xmlns:a16="http://schemas.microsoft.com/office/drawing/2014/main" id="{BCE31F50-C1AD-9F56-9DEF-C00B8EDE8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242" y="660400"/>
            <a:ext cx="3418788" cy="192306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ngular — Basic to Advance — Every Concept Explained! — part 1 | by Rushabh  Dabhade | Medium">
            <a:extLst>
              <a:ext uri="{FF2B5EF4-FFF2-40B4-BE49-F238E27FC236}">
                <a16:creationId xmlns:a16="http://schemas.microsoft.com/office/drawing/2014/main" id="{5CD00899-802C-A848-C2A5-3B13C589D9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5460" y="660400"/>
            <a:ext cx="3948996" cy="197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30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C8F11F-3EAE-42F2-9F7F-914BE0F638DB}"/>
              </a:ext>
            </a:extLst>
          </p:cNvPr>
          <p:cNvSpPr>
            <a:spLocks noGrp="1"/>
          </p:cNvSpPr>
          <p:nvPr>
            <p:ph type="body" sz="quarter" idx="12"/>
          </p:nvPr>
        </p:nvSpPr>
        <p:spPr/>
        <p:txBody>
          <a:bodyPr/>
          <a:lstStyle/>
          <a:p>
            <a:r>
              <a:rPr lang="en-US" dirty="0"/>
              <a:t>Challenges Faced</a:t>
            </a:r>
          </a:p>
        </p:txBody>
      </p:sp>
      <p:grpSp>
        <p:nvGrpSpPr>
          <p:cNvPr id="6" name="Group 5">
            <a:extLst>
              <a:ext uri="{FF2B5EF4-FFF2-40B4-BE49-F238E27FC236}">
                <a16:creationId xmlns:a16="http://schemas.microsoft.com/office/drawing/2014/main" id="{383D0021-4A31-44DE-BE17-29F98EAF97CF}"/>
              </a:ext>
            </a:extLst>
          </p:cNvPr>
          <p:cNvGrpSpPr/>
          <p:nvPr/>
        </p:nvGrpSpPr>
        <p:grpSpPr>
          <a:xfrm>
            <a:off x="6096000" y="1757916"/>
            <a:ext cx="5635256" cy="907312"/>
            <a:chOff x="6096000" y="1757916"/>
            <a:chExt cx="5635256" cy="907312"/>
          </a:xfrm>
        </p:grpSpPr>
        <p:sp>
          <p:nvSpPr>
            <p:cNvPr id="7" name="Rectangle 6">
              <a:extLst>
                <a:ext uri="{FF2B5EF4-FFF2-40B4-BE49-F238E27FC236}">
                  <a16:creationId xmlns:a16="http://schemas.microsoft.com/office/drawing/2014/main" id="{DD10B1B6-415D-496F-8C5D-A6BB2C371505}"/>
                </a:ext>
              </a:extLst>
            </p:cNvPr>
            <p:cNvSpPr/>
            <p:nvPr/>
          </p:nvSpPr>
          <p:spPr>
            <a:xfrm>
              <a:off x="6096000" y="1757916"/>
              <a:ext cx="914400" cy="9073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ockwell"/>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Rockwell"/>
                <a:ea typeface="+mn-ea"/>
                <a:cs typeface="+mn-cs"/>
              </a:endParaRPr>
            </a:p>
          </p:txBody>
        </p:sp>
        <p:sp>
          <p:nvSpPr>
            <p:cNvPr id="8" name="Rectangle 7">
              <a:extLst>
                <a:ext uri="{FF2B5EF4-FFF2-40B4-BE49-F238E27FC236}">
                  <a16:creationId xmlns:a16="http://schemas.microsoft.com/office/drawing/2014/main" id="{D987CD78-0E17-4AE1-BF3A-DE5E5476BBD9}"/>
                </a:ext>
              </a:extLst>
            </p:cNvPr>
            <p:cNvSpPr/>
            <p:nvPr/>
          </p:nvSpPr>
          <p:spPr>
            <a:xfrm>
              <a:off x="7010400" y="1757916"/>
              <a:ext cx="4720856" cy="907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20426C"/>
                  </a:solidFill>
                  <a:effectLst/>
                  <a:uLnTx/>
                  <a:uFillTx/>
                  <a:latin typeface="Verdana"/>
                  <a:ea typeface="+mn-ea"/>
                  <a:cs typeface="+mn-cs"/>
                </a:rPr>
                <a:t>Database Errors and Normalization</a:t>
              </a:r>
            </a:p>
          </p:txBody>
        </p:sp>
      </p:grpSp>
      <p:grpSp>
        <p:nvGrpSpPr>
          <p:cNvPr id="12" name="Group 11">
            <a:extLst>
              <a:ext uri="{FF2B5EF4-FFF2-40B4-BE49-F238E27FC236}">
                <a16:creationId xmlns:a16="http://schemas.microsoft.com/office/drawing/2014/main" id="{AA5CE244-78DD-4A1D-ACF3-7CA4926D94AB}"/>
              </a:ext>
            </a:extLst>
          </p:cNvPr>
          <p:cNvGrpSpPr/>
          <p:nvPr/>
        </p:nvGrpSpPr>
        <p:grpSpPr>
          <a:xfrm>
            <a:off x="6096000" y="2771553"/>
            <a:ext cx="5635256" cy="907312"/>
            <a:chOff x="6096000" y="1757916"/>
            <a:chExt cx="5635256" cy="907312"/>
          </a:xfrm>
        </p:grpSpPr>
        <p:sp>
          <p:nvSpPr>
            <p:cNvPr id="13" name="Rectangle 12">
              <a:extLst>
                <a:ext uri="{FF2B5EF4-FFF2-40B4-BE49-F238E27FC236}">
                  <a16:creationId xmlns:a16="http://schemas.microsoft.com/office/drawing/2014/main" id="{3D0BDAE6-1EA1-4D9B-BE10-ACD53C806F73}"/>
                </a:ext>
              </a:extLst>
            </p:cNvPr>
            <p:cNvSpPr/>
            <p:nvPr/>
          </p:nvSpPr>
          <p:spPr>
            <a:xfrm>
              <a:off x="6096000" y="1757916"/>
              <a:ext cx="914400" cy="9073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ockwell"/>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Rockwell"/>
                <a:ea typeface="+mn-ea"/>
                <a:cs typeface="+mn-cs"/>
              </a:endParaRPr>
            </a:p>
          </p:txBody>
        </p:sp>
        <p:sp>
          <p:nvSpPr>
            <p:cNvPr id="14" name="Rectangle 13">
              <a:extLst>
                <a:ext uri="{FF2B5EF4-FFF2-40B4-BE49-F238E27FC236}">
                  <a16:creationId xmlns:a16="http://schemas.microsoft.com/office/drawing/2014/main" id="{D76ABCB9-6623-4B14-8FC0-D4D66F3E35D0}"/>
                </a:ext>
              </a:extLst>
            </p:cNvPr>
            <p:cNvSpPr/>
            <p:nvPr/>
          </p:nvSpPr>
          <p:spPr>
            <a:xfrm>
              <a:off x="7010400" y="1757916"/>
              <a:ext cx="4720856" cy="907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20426C"/>
                  </a:solidFill>
                  <a:effectLst/>
                  <a:uLnTx/>
                  <a:uFillTx/>
                  <a:latin typeface="Verdana"/>
                  <a:ea typeface="+mn-ea"/>
                  <a:cs typeface="+mn-cs"/>
                </a:rPr>
                <a:t>Test cases Failing</a:t>
              </a:r>
            </a:p>
          </p:txBody>
        </p:sp>
      </p:grpSp>
      <p:grpSp>
        <p:nvGrpSpPr>
          <p:cNvPr id="15" name="Group 14">
            <a:extLst>
              <a:ext uri="{FF2B5EF4-FFF2-40B4-BE49-F238E27FC236}">
                <a16:creationId xmlns:a16="http://schemas.microsoft.com/office/drawing/2014/main" id="{E1527F32-9AB7-4E2C-80A2-A7F46920D5B9}"/>
              </a:ext>
            </a:extLst>
          </p:cNvPr>
          <p:cNvGrpSpPr/>
          <p:nvPr/>
        </p:nvGrpSpPr>
        <p:grpSpPr>
          <a:xfrm>
            <a:off x="6096000" y="3834809"/>
            <a:ext cx="5635256" cy="907312"/>
            <a:chOff x="6096000" y="1757916"/>
            <a:chExt cx="5635256" cy="907312"/>
          </a:xfrm>
        </p:grpSpPr>
        <p:sp>
          <p:nvSpPr>
            <p:cNvPr id="16" name="Rectangle 15">
              <a:extLst>
                <a:ext uri="{FF2B5EF4-FFF2-40B4-BE49-F238E27FC236}">
                  <a16:creationId xmlns:a16="http://schemas.microsoft.com/office/drawing/2014/main" id="{7AEDFBCB-1E73-4893-B248-105DB4ECC183}"/>
                </a:ext>
              </a:extLst>
            </p:cNvPr>
            <p:cNvSpPr/>
            <p:nvPr/>
          </p:nvSpPr>
          <p:spPr>
            <a:xfrm>
              <a:off x="6096000" y="1757916"/>
              <a:ext cx="914400" cy="9073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Rockwell"/>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Rockwell"/>
                <a:ea typeface="+mn-ea"/>
                <a:cs typeface="+mn-cs"/>
              </a:endParaRPr>
            </a:p>
          </p:txBody>
        </p:sp>
        <p:sp>
          <p:nvSpPr>
            <p:cNvPr id="17" name="Rectangle 16">
              <a:extLst>
                <a:ext uri="{FF2B5EF4-FFF2-40B4-BE49-F238E27FC236}">
                  <a16:creationId xmlns:a16="http://schemas.microsoft.com/office/drawing/2014/main" id="{BC5D0735-2C3F-4158-9D6D-68A2BC186813}"/>
                </a:ext>
              </a:extLst>
            </p:cNvPr>
            <p:cNvSpPr/>
            <p:nvPr/>
          </p:nvSpPr>
          <p:spPr>
            <a:xfrm>
              <a:off x="7010400" y="1757916"/>
              <a:ext cx="4720856" cy="907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20426C"/>
                  </a:solidFill>
                  <a:effectLst/>
                  <a:uLnTx/>
                  <a:uFillTx/>
                  <a:latin typeface="Verdana"/>
                  <a:ea typeface="+mn-ea"/>
                  <a:cs typeface="+mn-cs"/>
                </a:rPr>
                <a:t>Non Familiarity with Spring</a:t>
              </a:r>
            </a:p>
          </p:txBody>
        </p:sp>
      </p:grpSp>
      <p:pic>
        <p:nvPicPr>
          <p:cNvPr id="11" name="Graphic 10" descr="Puzzle">
            <a:extLst>
              <a:ext uri="{FF2B5EF4-FFF2-40B4-BE49-F238E27FC236}">
                <a16:creationId xmlns:a16="http://schemas.microsoft.com/office/drawing/2014/main" id="{B7E93407-80A6-46D0-2856-BD477E924F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0247" y="2096567"/>
            <a:ext cx="1298743" cy="1298743"/>
          </a:xfrm>
          <a:prstGeom prst="rect">
            <a:avLst/>
          </a:prstGeom>
        </p:spPr>
      </p:pic>
    </p:spTree>
    <p:extLst>
      <p:ext uri="{BB962C8B-B14F-4D97-AF65-F5344CB8AC3E}">
        <p14:creationId xmlns:p14="http://schemas.microsoft.com/office/powerpoint/2010/main" val="283223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75D-9DDC-470B-9091-667523D20FA3}"/>
              </a:ext>
            </a:extLst>
          </p:cNvPr>
          <p:cNvSpPr>
            <a:spLocks noGrp="1"/>
          </p:cNvSpPr>
          <p:nvPr>
            <p:ph type="title"/>
          </p:nvPr>
        </p:nvSpPr>
        <p:spPr>
          <a:xfrm>
            <a:off x="406399" y="457550"/>
            <a:ext cx="11352107" cy="660400"/>
          </a:xfrm>
        </p:spPr>
        <p:txBody>
          <a:bodyPr/>
          <a:lstStyle/>
          <a:p>
            <a:r>
              <a:rPr lang="en-US" dirty="0"/>
              <a:t>Technical Learnings</a:t>
            </a:r>
          </a:p>
        </p:txBody>
      </p:sp>
      <p:sp>
        <p:nvSpPr>
          <p:cNvPr id="4" name="Content Placeholder 3">
            <a:extLst>
              <a:ext uri="{FF2B5EF4-FFF2-40B4-BE49-F238E27FC236}">
                <a16:creationId xmlns:a16="http://schemas.microsoft.com/office/drawing/2014/main" id="{18A5729D-6E17-45C4-99EF-0BE52DC736DA}"/>
              </a:ext>
            </a:extLst>
          </p:cNvPr>
          <p:cNvSpPr>
            <a:spLocks noGrp="1"/>
          </p:cNvSpPr>
          <p:nvPr>
            <p:ph sz="quarter" idx="12"/>
          </p:nvPr>
        </p:nvSpPr>
        <p:spPr/>
        <p:txBody>
          <a:bodyPr/>
          <a:lstStyle/>
          <a:p>
            <a:pPr marL="457200" indent="-457200">
              <a:buFont typeface="+mj-lt"/>
              <a:buAutoNum type="arabicPeriod"/>
            </a:pPr>
            <a:r>
              <a:rPr lang="en-US" dirty="0"/>
              <a:t>Better code style and technique.</a:t>
            </a:r>
          </a:p>
          <a:p>
            <a:pPr marL="457200" indent="-457200">
              <a:buFont typeface="+mj-lt"/>
              <a:buAutoNum type="arabicPeriod"/>
            </a:pPr>
            <a:r>
              <a:rPr lang="en-US" dirty="0"/>
              <a:t>Farsightedness with regards to code, what it will go through, and how to make it robust. </a:t>
            </a:r>
          </a:p>
          <a:p>
            <a:pPr marL="457200" indent="-457200">
              <a:buFont typeface="+mj-lt"/>
              <a:buAutoNum type="arabicPeriod"/>
            </a:pPr>
            <a:r>
              <a:rPr lang="en-US" dirty="0"/>
              <a:t>It takes time to design, and its often worth spending that time in the beginning than to regret spending it later, and spend time fixing it instead. </a:t>
            </a:r>
          </a:p>
          <a:p>
            <a:pPr marL="457200" indent="-457200">
              <a:buFont typeface="+mj-lt"/>
              <a:buAutoNum type="arabicPeriod"/>
            </a:pPr>
            <a:r>
              <a:rPr lang="en-US" dirty="0"/>
              <a:t>Writing good code that doesn’t work is harder than writing bad code that works, and it is this that makes personal projects easier in comparison to enterprise applications, despite achieving the same result at small scale. </a:t>
            </a:r>
          </a:p>
          <a:p>
            <a:pPr marL="457200" indent="-457200">
              <a:buFont typeface="+mj-lt"/>
              <a:buAutoNum type="arabicPeriod"/>
            </a:pPr>
            <a:endParaRPr lang="en-US" dirty="0"/>
          </a:p>
        </p:txBody>
      </p:sp>
    </p:spTree>
    <p:extLst>
      <p:ext uri="{BB962C8B-B14F-4D97-AF65-F5344CB8AC3E}">
        <p14:creationId xmlns:p14="http://schemas.microsoft.com/office/powerpoint/2010/main" val="14044880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IOR - Content">
  <a:themeElements>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fontScheme name="IDeaS">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S 2018" id="{F89E3E86-8B91-A84B-AC73-4F2D3673DE5F}" vid="{919E7D89-206C-544D-8D67-A6E8085EBE3B}"/>
    </a:ext>
  </a:extLst>
</a:theme>
</file>

<file path=ppt/theme/theme3.xml><?xml version="1.0" encoding="utf-8"?>
<a:theme xmlns:a="http://schemas.openxmlformats.org/drawingml/2006/main" name="COVER - Hospitality">
  <a:themeElements>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fontScheme name="IDeaS">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S 2018" id="{F89E3E86-8B91-A84B-AC73-4F2D3673DE5F}" vid="{919E7D89-206C-544D-8D67-A6E8085EBE3B}"/>
    </a:ext>
  </a:extLst>
</a:theme>
</file>

<file path=ppt/theme/theme4.xml><?xml version="1.0" encoding="utf-8"?>
<a:theme xmlns:a="http://schemas.openxmlformats.org/drawingml/2006/main" name="CLIENT - Personalized">
  <a:themeElements>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fontScheme name="IDeaS">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S Master Template PPT EE.potx" id="{B4695778-EC87-48EA-B70E-387B60BE0C10}" vid="{E25AD7D0-D2F5-42D5-91B2-547B0972270E}"/>
    </a:ext>
  </a:extLst>
</a:theme>
</file>

<file path=ppt/theme/theme5.xml><?xml version="1.0" encoding="utf-8"?>
<a:theme xmlns:a="http://schemas.openxmlformats.org/drawingml/2006/main" name="1_INTERIOR - Content">
  <a:themeElements>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fontScheme name="IDeaS">
      <a:majorFont>
        <a:latin typeface="Rockwel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S 2018" id="{F89E3E86-8B91-A84B-AC73-4F2D3673DE5F}" vid="{919E7D89-206C-544D-8D67-A6E8085EBE3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themeOverride>
</file>

<file path=ppt/theme/themeOverride2.xml><?xml version="1.0" encoding="utf-8"?>
<a:themeOverride xmlns:a="http://schemas.openxmlformats.org/drawingml/2006/main">
  <a:clrScheme name="IDeaS">
    <a:dk1>
      <a:srgbClr val="7A7B7E"/>
    </a:dk1>
    <a:lt1>
      <a:srgbClr val="FFFFFF"/>
    </a:lt1>
    <a:dk2>
      <a:srgbClr val="0077C8"/>
    </a:dk2>
    <a:lt2>
      <a:srgbClr val="DDDDDA"/>
    </a:lt2>
    <a:accent1>
      <a:srgbClr val="00B5E2"/>
    </a:accent1>
    <a:accent2>
      <a:srgbClr val="E4002B"/>
    </a:accent2>
    <a:accent3>
      <a:srgbClr val="78BE20"/>
    </a:accent3>
    <a:accent4>
      <a:srgbClr val="FF6A13"/>
    </a:accent4>
    <a:accent5>
      <a:srgbClr val="FFB81C"/>
    </a:accent5>
    <a:accent6>
      <a:srgbClr val="20426C"/>
    </a:accent6>
    <a:hlink>
      <a:srgbClr val="0077C8"/>
    </a:hlink>
    <a:folHlink>
      <a:srgbClr val="0077C8"/>
    </a:folHlink>
  </a:clrScheme>
</a:themeOverride>
</file>

<file path=docProps/app.xml><?xml version="1.0" encoding="utf-8"?>
<Properties xmlns="http://schemas.openxmlformats.org/officeDocument/2006/extended-properties" xmlns:vt="http://schemas.openxmlformats.org/officeDocument/2006/docPropsVTypes">
  <TotalTime>133</TotalTime>
  <Words>408</Words>
  <Application>Microsoft Office PowerPoint</Application>
  <PresentationFormat>Widescreen</PresentationFormat>
  <Paragraphs>66</Paragraphs>
  <Slides>11</Slides>
  <Notes>2</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11</vt:i4>
      </vt:variant>
    </vt:vector>
  </HeadingPairs>
  <TitlesOfParts>
    <vt:vector size="23" baseType="lpstr">
      <vt:lpstr>Arial</vt:lpstr>
      <vt:lpstr>Calibri</vt:lpstr>
      <vt:lpstr>Calibri Light</vt:lpstr>
      <vt:lpstr>Rockwell</vt:lpstr>
      <vt:lpstr>Segoe UI</vt:lpstr>
      <vt:lpstr>Verdana</vt:lpstr>
      <vt:lpstr>Verdana Regular</vt:lpstr>
      <vt:lpstr>Office Theme</vt:lpstr>
      <vt:lpstr>INTERIOR - Content</vt:lpstr>
      <vt:lpstr>COVER - Hospitality</vt:lpstr>
      <vt:lpstr>CLIENT - Personalized</vt:lpstr>
      <vt:lpstr>1_INTERIOR - Content</vt:lpstr>
      <vt:lpstr>Monthly Takeaways</vt:lpstr>
      <vt:lpstr>Agenda </vt:lpstr>
      <vt:lpstr>About me and my Team</vt:lpstr>
      <vt:lpstr>Cruise RMS</vt:lpstr>
      <vt:lpstr>Core Work Ongoing</vt:lpstr>
      <vt:lpstr>Currently Designed Schema for 2 Files</vt:lpstr>
      <vt:lpstr>Software and Applications Used</vt:lpstr>
      <vt:lpstr>PowerPoint Presentation</vt:lpstr>
      <vt:lpstr>Technical Learnings</vt:lpstr>
      <vt:lpstr>Personal Learnings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Monthly Takeaways</dc:title>
  <dc:creator>Krishnaraj Thadesar</dc:creator>
  <cp:lastModifiedBy>Krishnaraj Thadesar</cp:lastModifiedBy>
  <cp:revision>2</cp:revision>
  <dcterms:created xsi:type="dcterms:W3CDTF">2024-07-31T15:02:12Z</dcterms:created>
  <dcterms:modified xsi:type="dcterms:W3CDTF">2024-07-31T17:15:39Z</dcterms:modified>
</cp:coreProperties>
</file>